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1.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73" r:id="rId2"/>
    <p:sldId id="328" r:id="rId3"/>
    <p:sldId id="409" r:id="rId4"/>
    <p:sldId id="410" r:id="rId5"/>
    <p:sldId id="329" r:id="rId6"/>
    <p:sldId id="391" r:id="rId7"/>
    <p:sldId id="438" r:id="rId8"/>
    <p:sldId id="383" r:id="rId9"/>
    <p:sldId id="384" r:id="rId10"/>
    <p:sldId id="386" r:id="rId11"/>
    <p:sldId id="417" r:id="rId12"/>
    <p:sldId id="439" r:id="rId13"/>
    <p:sldId id="413" r:id="rId14"/>
    <p:sldId id="421" r:id="rId15"/>
    <p:sldId id="422" r:id="rId16"/>
    <p:sldId id="440" r:id="rId17"/>
    <p:sldId id="415" r:id="rId18"/>
    <p:sldId id="423" r:id="rId19"/>
    <p:sldId id="419" r:id="rId20"/>
    <p:sldId id="401" r:id="rId21"/>
    <p:sldId id="425" r:id="rId22"/>
    <p:sldId id="426" r:id="rId23"/>
    <p:sldId id="428" r:id="rId24"/>
    <p:sldId id="364" r:id="rId25"/>
    <p:sldId id="459" r:id="rId26"/>
    <p:sldId id="466" r:id="rId27"/>
    <p:sldId id="465" r:id="rId28"/>
    <p:sldId id="480" r:id="rId29"/>
    <p:sldId id="479" r:id="rId30"/>
    <p:sldId id="478" r:id="rId3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102" d="100"/>
          <a:sy n="102" d="100"/>
        </p:scale>
        <p:origin x="788" y="84"/>
      </p:cViewPr>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78" d="100"/>
          <a:sy n="78" d="100"/>
        </p:scale>
        <p:origin x="2712"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elson%20Hernandez\Dropbox\10.%20PORTAFOLIO%20PROYECTOS\41.%20COVID\5.%20Data\Base%20de%20Datos%20Version%2025.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Nelson%20Hernandez\Dropbox\10.%20PORTAFOLIO%20PROYECTOS\41.%20COVID\5.%20Data\Base%20de%20Datos%20Version%2025.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Nelson%20Hernandez\Dropbox\10.%20PORTAFOLIO%20PROYECTOS\41.%20COVID\5.%20Data\Base%20de%20Datos%20Version%2025.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Nelson%20Hernandez\Dropbox\10.%20PORTAFOLIO%20PROYECTOS\41.%20COVID\5.%20Data\Base%20de%20Datos%20Version%2025.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Nelson%20Hernandez\Dropbox\10.%20PORTAFOLIO%20PROYECTOS\41.%20COVID\5.%20Data\Base%20de%20Datos%20Version%2025.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Nelson%20Hernandez\Dropbox\10.%20PORTAFOLIO%20PROYECTOS\41.%20COVID\5.%20Data\Base%20de%20Datos%20Version%2025.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Nelson%20Hernandez\Dropbox\10.%20PORTAFOLIO%20PROYECTOS\41.%20COVID\5.%20Data\Base%20de%20Datos%20Version%2025.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Nelson%20Hernandez\Dropbox\10.%20PORTAFOLIO%20PROYECTOS\41.%20COVID\5.%20Data\Base%20de%20Datos%20Version%2025.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Hoja1!$A$11</c:f>
              <c:strCache>
                <c:ptCount val="1"/>
                <c:pt idx="0">
                  <c:v>Concluido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s-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Hoja1!$F$10:$H$10</c:f>
              <c:strCache>
                <c:ptCount val="3"/>
                <c:pt idx="0">
                  <c:v>Fase 1</c:v>
                </c:pt>
                <c:pt idx="1">
                  <c:v>Fase 2</c:v>
                </c:pt>
                <c:pt idx="2">
                  <c:v>Fase 3</c:v>
                </c:pt>
              </c:strCache>
            </c:strRef>
          </c:cat>
          <c:val>
            <c:numRef>
              <c:f>Hoja1!$F$11:$H$11</c:f>
              <c:numCache>
                <c:formatCode>General</c:formatCode>
                <c:ptCount val="3"/>
                <c:pt idx="0">
                  <c:v>21</c:v>
                </c:pt>
                <c:pt idx="1">
                  <c:v>40</c:v>
                </c:pt>
                <c:pt idx="2">
                  <c:v>54</c:v>
                </c:pt>
              </c:numCache>
            </c:numRef>
          </c:val>
          <c:extLst>
            <c:ext xmlns:c16="http://schemas.microsoft.com/office/drawing/2014/chart" uri="{C3380CC4-5D6E-409C-BE32-E72D297353CC}">
              <c16:uniqueId val="{00000000-F8BE-44A7-B72F-C38D23DF0484}"/>
            </c:ext>
          </c:extLst>
        </c:ser>
        <c:ser>
          <c:idx val="1"/>
          <c:order val="1"/>
          <c:tx>
            <c:strRef>
              <c:f>Hoja1!$A$12</c:f>
              <c:strCache>
                <c:ptCount val="1"/>
                <c:pt idx="0">
                  <c:v>Desierto/cancelado</c:v>
                </c:pt>
              </c:strCache>
            </c:strRef>
          </c:tx>
          <c:spPr>
            <a:solidFill>
              <a:schemeClr val="accent1">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s-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Hoja1!$F$10:$H$10</c:f>
              <c:strCache>
                <c:ptCount val="3"/>
                <c:pt idx="0">
                  <c:v>Fase 1</c:v>
                </c:pt>
                <c:pt idx="1">
                  <c:v>Fase 2</c:v>
                </c:pt>
                <c:pt idx="2">
                  <c:v>Fase 3</c:v>
                </c:pt>
              </c:strCache>
            </c:strRef>
          </c:cat>
          <c:val>
            <c:numRef>
              <c:f>Hoja1!$F$12:$H$12</c:f>
              <c:numCache>
                <c:formatCode>General</c:formatCode>
                <c:ptCount val="3"/>
                <c:pt idx="0">
                  <c:v>1</c:v>
                </c:pt>
                <c:pt idx="1">
                  <c:v>8</c:v>
                </c:pt>
                <c:pt idx="2">
                  <c:v>11</c:v>
                </c:pt>
              </c:numCache>
            </c:numRef>
          </c:val>
          <c:extLst>
            <c:ext xmlns:c16="http://schemas.microsoft.com/office/drawing/2014/chart" uri="{C3380CC4-5D6E-409C-BE32-E72D297353CC}">
              <c16:uniqueId val="{00000001-F8BE-44A7-B72F-C38D23DF0484}"/>
            </c:ext>
          </c:extLst>
        </c:ser>
        <c:dLbls>
          <c:showLegendKey val="0"/>
          <c:showVal val="0"/>
          <c:showCatName val="0"/>
          <c:showSerName val="0"/>
          <c:showPercent val="0"/>
          <c:showBubbleSize val="0"/>
        </c:dLbls>
        <c:gapWidth val="150"/>
        <c:overlap val="100"/>
        <c:axId val="637430976"/>
        <c:axId val="637429336"/>
      </c:barChart>
      <c:catAx>
        <c:axId val="637430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S"/>
          </a:p>
        </c:txPr>
        <c:crossAx val="637429336"/>
        <c:crosses val="autoZero"/>
        <c:auto val="1"/>
        <c:lblAlgn val="ctr"/>
        <c:lblOffset val="100"/>
        <c:noMultiLvlLbl val="0"/>
      </c:catAx>
      <c:valAx>
        <c:axId val="637429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S"/>
          </a:p>
        </c:txPr>
        <c:crossAx val="637430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[Base de Datos Version 25.xlsx]Hoja1!TablaDinámica11</c:name>
    <c:fmtId val="12"/>
  </c:pivotSource>
  <c:chart>
    <c:autoTitleDeleted val="1"/>
    <c:pivotFmts>
      <c:pivotFmt>
        <c:idx val="0"/>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US"/>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5.4740035717184839E-2"/>
          <c:y val="0.2000365494171957"/>
          <c:w val="0.90402285088075329"/>
          <c:h val="0.62245469064096559"/>
        </c:manualLayout>
      </c:layout>
      <c:lineChart>
        <c:grouping val="standard"/>
        <c:varyColors val="0"/>
        <c:ser>
          <c:idx val="0"/>
          <c:order val="0"/>
          <c:tx>
            <c:strRef>
              <c:f>Hoja1!$B$218</c:f>
              <c:strCache>
                <c:ptCount val="1"/>
                <c:pt idx="0">
                  <c:v>Total</c:v>
                </c:pt>
              </c:strCache>
            </c:strRef>
          </c:tx>
          <c:spPr>
            <a:ln w="28575" cap="rnd">
              <a:solidFill>
                <a:schemeClr val="accent1"/>
              </a:solidFill>
              <a:round/>
            </a:ln>
            <a:effectLst/>
          </c:spPr>
          <c:marker>
            <c:symbol val="none"/>
          </c:marker>
          <c:cat>
            <c:strRef>
              <c:f>Hoja1!$A$219:$A$222</c:f>
              <c:strCache>
                <c:ptCount val="3"/>
                <c:pt idx="0">
                  <c:v>Fase 1</c:v>
                </c:pt>
                <c:pt idx="1">
                  <c:v>Fase 2</c:v>
                </c:pt>
                <c:pt idx="2">
                  <c:v>Fase 3</c:v>
                </c:pt>
              </c:strCache>
            </c:strRef>
          </c:cat>
          <c:val>
            <c:numRef>
              <c:f>Hoja1!$B$219:$B$222</c:f>
              <c:numCache>
                <c:formatCode>#,##0.0</c:formatCode>
                <c:ptCount val="3"/>
                <c:pt idx="0">
                  <c:v>2.9545454545454546</c:v>
                </c:pt>
                <c:pt idx="1">
                  <c:v>3.96</c:v>
                </c:pt>
                <c:pt idx="2">
                  <c:v>4.25</c:v>
                </c:pt>
              </c:numCache>
            </c:numRef>
          </c:val>
          <c:smooth val="0"/>
          <c:extLst>
            <c:ext xmlns:c16="http://schemas.microsoft.com/office/drawing/2014/chart" uri="{C3380CC4-5D6E-409C-BE32-E72D297353CC}">
              <c16:uniqueId val="{00000000-755F-4942-910B-C675CC5BDE48}"/>
            </c:ext>
          </c:extLst>
        </c:ser>
        <c:dLbls>
          <c:showLegendKey val="0"/>
          <c:showVal val="0"/>
          <c:showCatName val="0"/>
          <c:showSerName val="0"/>
          <c:showPercent val="0"/>
          <c:showBubbleSize val="0"/>
        </c:dLbls>
        <c:smooth val="0"/>
        <c:axId val="1456123520"/>
        <c:axId val="1456119912"/>
      </c:lineChart>
      <c:catAx>
        <c:axId val="1456123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US"/>
          </a:p>
        </c:txPr>
        <c:crossAx val="1456119912"/>
        <c:crosses val="autoZero"/>
        <c:auto val="1"/>
        <c:lblAlgn val="ctr"/>
        <c:lblOffset val="100"/>
        <c:noMultiLvlLbl val="0"/>
      </c:catAx>
      <c:valAx>
        <c:axId val="145611991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US"/>
          </a:p>
        </c:txPr>
        <c:crossAx val="14561235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[Base de Datos Version 25.xlsx]Hoja1!TablaDinámica5</c:name>
    <c:fmtId val="17"/>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Hoja1!$B$229</c:f>
              <c:strCache>
                <c:ptCount val="1"/>
                <c:pt idx="0">
                  <c:v>Total</c:v>
                </c:pt>
              </c:strCache>
            </c:strRef>
          </c:tx>
          <c:spPr>
            <a:solidFill>
              <a:schemeClr val="accent1"/>
            </a:solidFill>
            <a:ln>
              <a:noFill/>
            </a:ln>
            <a:effectLst/>
          </c:spPr>
          <c:invertIfNegative val="0"/>
          <c:cat>
            <c:strRef>
              <c:f>Hoja1!$A$230:$A$233</c:f>
              <c:strCache>
                <c:ptCount val="3"/>
                <c:pt idx="0">
                  <c:v>Fase 1</c:v>
                </c:pt>
                <c:pt idx="1">
                  <c:v>Fase 2</c:v>
                </c:pt>
                <c:pt idx="2">
                  <c:v>Fase 3</c:v>
                </c:pt>
              </c:strCache>
            </c:strRef>
          </c:cat>
          <c:val>
            <c:numRef>
              <c:f>Hoja1!$B$230:$B$233</c:f>
              <c:numCache>
                <c:formatCode>#,##0.0</c:formatCode>
                <c:ptCount val="3"/>
                <c:pt idx="0">
                  <c:v>2.1428571428571428</c:v>
                </c:pt>
                <c:pt idx="1">
                  <c:v>5.4210526315789478</c:v>
                </c:pt>
                <c:pt idx="2">
                  <c:v>3.6428571428571428</c:v>
                </c:pt>
              </c:numCache>
            </c:numRef>
          </c:val>
          <c:extLst>
            <c:ext xmlns:c16="http://schemas.microsoft.com/office/drawing/2014/chart" uri="{C3380CC4-5D6E-409C-BE32-E72D297353CC}">
              <c16:uniqueId val="{00000000-C236-47CE-B763-548F0844741B}"/>
            </c:ext>
          </c:extLst>
        </c:ser>
        <c:dLbls>
          <c:showLegendKey val="0"/>
          <c:showVal val="0"/>
          <c:showCatName val="0"/>
          <c:showSerName val="0"/>
          <c:showPercent val="0"/>
          <c:showBubbleSize val="0"/>
        </c:dLbls>
        <c:gapWidth val="219"/>
        <c:overlap val="-27"/>
        <c:axId val="500305408"/>
        <c:axId val="500309016"/>
      </c:barChart>
      <c:catAx>
        <c:axId val="500305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S"/>
          </a:p>
        </c:txPr>
        <c:crossAx val="500309016"/>
        <c:crosses val="autoZero"/>
        <c:auto val="1"/>
        <c:lblAlgn val="ctr"/>
        <c:lblOffset val="100"/>
        <c:noMultiLvlLbl val="0"/>
      </c:catAx>
      <c:valAx>
        <c:axId val="50030901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S"/>
          </a:p>
        </c:txPr>
        <c:crossAx val="5003054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[Base de Datos Version 25.xlsx]Hoja1!TablaDinámica7</c:name>
    <c:fmtId val="6"/>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Hoja1!$B$29</c:f>
              <c:strCache>
                <c:ptCount val="1"/>
                <c:pt idx="0">
                  <c:v>Total</c:v>
                </c:pt>
              </c:strCache>
            </c:strRef>
          </c:tx>
          <c:spPr>
            <a:solidFill>
              <a:schemeClr val="accent1"/>
            </a:solidFill>
            <a:ln>
              <a:noFill/>
            </a:ln>
            <a:effectLst/>
          </c:spPr>
          <c:invertIfNegative val="0"/>
          <c:cat>
            <c:strRef>
              <c:f>Hoja1!$A$30:$A$39</c:f>
              <c:strCache>
                <c:ptCount val="9"/>
                <c:pt idx="0">
                  <c:v>Programa de Medicamentos Esenciales</c:v>
                </c:pt>
                <c:pt idx="1">
                  <c:v>Ministerio de Salud Pública y Asistencia Social</c:v>
                </c:pt>
                <c:pt idx="2">
                  <c:v>Plan Asistencia Social de la Presidencia</c:v>
                </c:pt>
                <c:pt idx="3">
                  <c:v>Comedores Económicos</c:v>
                </c:pt>
                <c:pt idx="4">
                  <c:v>Ministerio de Defensa</c:v>
                </c:pt>
                <c:pt idx="5">
                  <c:v>Ministerio de Obras Públicas y Comunicaciones</c:v>
                </c:pt>
                <c:pt idx="6">
                  <c:v>Servicio Nacional de Salud</c:v>
                </c:pt>
                <c:pt idx="7">
                  <c:v>Oficina de Ingenieros Supervisores de Obras del Estado B&amp;S</c:v>
                </c:pt>
                <c:pt idx="8">
                  <c:v>Instituto Nacional de Atención Integral a la Primera Infancia   </c:v>
                </c:pt>
              </c:strCache>
            </c:strRef>
          </c:cat>
          <c:val>
            <c:numRef>
              <c:f>Hoja1!$B$30:$B$39</c:f>
              <c:numCache>
                <c:formatCode>General</c:formatCode>
                <c:ptCount val="9"/>
                <c:pt idx="0">
                  <c:v>19</c:v>
                </c:pt>
                <c:pt idx="1">
                  <c:v>18</c:v>
                </c:pt>
                <c:pt idx="2">
                  <c:v>12</c:v>
                </c:pt>
                <c:pt idx="3">
                  <c:v>5</c:v>
                </c:pt>
                <c:pt idx="4">
                  <c:v>4</c:v>
                </c:pt>
                <c:pt idx="5">
                  <c:v>2</c:v>
                </c:pt>
                <c:pt idx="6">
                  <c:v>2</c:v>
                </c:pt>
                <c:pt idx="7">
                  <c:v>2</c:v>
                </c:pt>
                <c:pt idx="8">
                  <c:v>1</c:v>
                </c:pt>
              </c:numCache>
            </c:numRef>
          </c:val>
          <c:extLst>
            <c:ext xmlns:c16="http://schemas.microsoft.com/office/drawing/2014/chart" uri="{C3380CC4-5D6E-409C-BE32-E72D297353CC}">
              <c16:uniqueId val="{00000000-77CF-481F-869E-71402BE48EB2}"/>
            </c:ext>
          </c:extLst>
        </c:ser>
        <c:dLbls>
          <c:showLegendKey val="0"/>
          <c:showVal val="0"/>
          <c:showCatName val="0"/>
          <c:showSerName val="0"/>
          <c:showPercent val="0"/>
          <c:showBubbleSize val="0"/>
        </c:dLbls>
        <c:gapWidth val="182"/>
        <c:axId val="532421712"/>
        <c:axId val="532420728"/>
      </c:barChart>
      <c:catAx>
        <c:axId val="5324217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S"/>
          </a:p>
        </c:txPr>
        <c:crossAx val="532420728"/>
        <c:crosses val="autoZero"/>
        <c:auto val="1"/>
        <c:lblAlgn val="ctr"/>
        <c:lblOffset val="100"/>
        <c:noMultiLvlLbl val="0"/>
      </c:catAx>
      <c:valAx>
        <c:axId val="5324207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S"/>
          </a:p>
        </c:txPr>
        <c:crossAx val="532421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Hoja1!$G$58:$G$60</c:f>
              <c:strCache>
                <c:ptCount val="3"/>
                <c:pt idx="0">
                  <c:v>Fase 1</c:v>
                </c:pt>
                <c:pt idx="1">
                  <c:v>Fase 2</c:v>
                </c:pt>
                <c:pt idx="2">
                  <c:v>Fase 3</c:v>
                </c:pt>
              </c:strCache>
            </c:strRef>
          </c:cat>
          <c:val>
            <c:numRef>
              <c:f>Hoja1!$H$58:$H$60</c:f>
              <c:numCache>
                <c:formatCode>0.00</c:formatCode>
                <c:ptCount val="3"/>
                <c:pt idx="0">
                  <c:v>5043.8046620199984</c:v>
                </c:pt>
                <c:pt idx="1">
                  <c:v>3344.8987886100003</c:v>
                </c:pt>
                <c:pt idx="2">
                  <c:v>5044.1666361000007</c:v>
                </c:pt>
              </c:numCache>
            </c:numRef>
          </c:val>
          <c:extLst>
            <c:ext xmlns:c16="http://schemas.microsoft.com/office/drawing/2014/chart" uri="{C3380CC4-5D6E-409C-BE32-E72D297353CC}">
              <c16:uniqueId val="{00000000-1AD3-4424-8FCA-6AD36A8F1F70}"/>
            </c:ext>
          </c:extLst>
        </c:ser>
        <c:dLbls>
          <c:showLegendKey val="0"/>
          <c:showVal val="0"/>
          <c:showCatName val="0"/>
          <c:showSerName val="0"/>
          <c:showPercent val="0"/>
          <c:showBubbleSize val="0"/>
        </c:dLbls>
        <c:gapWidth val="219"/>
        <c:overlap val="-27"/>
        <c:axId val="695911384"/>
        <c:axId val="695904168"/>
      </c:barChart>
      <c:catAx>
        <c:axId val="695911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S"/>
          </a:p>
        </c:txPr>
        <c:crossAx val="695904168"/>
        <c:crosses val="autoZero"/>
        <c:auto val="1"/>
        <c:lblAlgn val="ctr"/>
        <c:lblOffset val="100"/>
        <c:noMultiLvlLbl val="0"/>
      </c:catAx>
      <c:valAx>
        <c:axId val="69590416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S"/>
          </a:p>
        </c:txPr>
        <c:crossAx val="6959113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ACTAS</c:v>
                </c:pt>
              </c:strCache>
            </c:strRef>
          </c:tx>
          <c:spPr>
            <a:solidFill>
              <a:schemeClr val="accent1"/>
            </a:solidFill>
            <a:ln>
              <a:noFill/>
            </a:ln>
            <a:effectLst>
              <a:outerShdw blurRad="38100" dist="30000" dir="5400000" rotWithShape="0">
                <a:srgbClr val="000000">
                  <a:alpha val="45000"/>
                </a:srgbClr>
              </a:outerShdw>
            </a:effectLst>
          </c:spPr>
          <c:invertIfNegative val="0"/>
          <c:dPt>
            <c:idx val="0"/>
            <c:invertIfNegative val="0"/>
            <c:bubble3D val="0"/>
            <c:extLst>
              <c:ext xmlns:c16="http://schemas.microsoft.com/office/drawing/2014/chart" uri="{C3380CC4-5D6E-409C-BE32-E72D297353CC}">
                <c16:uniqueId val="{00000001-A442-4DB4-9E5A-ED26980B6470}"/>
              </c:ext>
            </c:extLst>
          </c:dPt>
          <c:dPt>
            <c:idx val="1"/>
            <c:invertIfNegative val="0"/>
            <c:bubble3D val="0"/>
            <c:extLst>
              <c:ext xmlns:c16="http://schemas.microsoft.com/office/drawing/2014/chart" uri="{C3380CC4-5D6E-409C-BE32-E72D297353CC}">
                <c16:uniqueId val="{00000003-A442-4DB4-9E5A-ED26980B6470}"/>
              </c:ext>
            </c:extLst>
          </c:dPt>
          <c:dPt>
            <c:idx val="2"/>
            <c:invertIfNegative val="0"/>
            <c:bubble3D val="0"/>
            <c:extLst>
              <c:ext xmlns:c16="http://schemas.microsoft.com/office/drawing/2014/chart" uri="{C3380CC4-5D6E-409C-BE32-E72D297353CC}">
                <c16:uniqueId val="{00000005-A442-4DB4-9E5A-ED26980B6470}"/>
              </c:ext>
            </c:extLst>
          </c:dPt>
          <c:dPt>
            <c:idx val="3"/>
            <c:invertIfNegative val="0"/>
            <c:bubble3D val="0"/>
            <c:extLst>
              <c:ext xmlns:c16="http://schemas.microsoft.com/office/drawing/2014/chart" uri="{C3380CC4-5D6E-409C-BE32-E72D297353CC}">
                <c16:uniqueId val="{00000007-A442-4DB4-9E5A-ED26980B647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s-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Hoja1!$A$2:$A$5</c:f>
              <c:strCache>
                <c:ptCount val="3"/>
                <c:pt idx="0">
                  <c:v>FASE 1</c:v>
                </c:pt>
                <c:pt idx="1">
                  <c:v>FASE 2</c:v>
                </c:pt>
                <c:pt idx="2">
                  <c:v>FASE 3</c:v>
                </c:pt>
              </c:strCache>
            </c:strRef>
          </c:cat>
          <c:val>
            <c:numRef>
              <c:f>Hoja1!$B$2:$B$5</c:f>
              <c:numCache>
                <c:formatCode>0%</c:formatCode>
                <c:ptCount val="4"/>
                <c:pt idx="0">
                  <c:v>0.66666666666666663</c:v>
                </c:pt>
                <c:pt idx="1">
                  <c:v>0.8666666666666667</c:v>
                </c:pt>
                <c:pt idx="2">
                  <c:v>0.5</c:v>
                </c:pt>
              </c:numCache>
            </c:numRef>
          </c:val>
          <c:extLst>
            <c:ext xmlns:c16="http://schemas.microsoft.com/office/drawing/2014/chart" uri="{C3380CC4-5D6E-409C-BE32-E72D297353CC}">
              <c16:uniqueId val="{00000000-FDB2-4362-BCBB-8670B0D7C4D3}"/>
            </c:ext>
          </c:extLst>
        </c:ser>
        <c:dLbls>
          <c:showLegendKey val="0"/>
          <c:showVal val="0"/>
          <c:showCatName val="0"/>
          <c:showSerName val="0"/>
          <c:showPercent val="0"/>
          <c:showBubbleSize val="0"/>
        </c:dLbls>
        <c:gapWidth val="100"/>
        <c:axId val="758848496"/>
        <c:axId val="758874744"/>
      </c:barChart>
      <c:catAx>
        <c:axId val="758848496"/>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US"/>
          </a:p>
        </c:txPr>
        <c:crossAx val="758874744"/>
        <c:crosses val="autoZero"/>
        <c:auto val="1"/>
        <c:lblAlgn val="ctr"/>
        <c:lblOffset val="100"/>
        <c:noMultiLvlLbl val="0"/>
      </c:catAx>
      <c:valAx>
        <c:axId val="758874744"/>
        <c:scaling>
          <c:orientation val="minMax"/>
          <c:max val="1"/>
        </c:scaling>
        <c:delete val="0"/>
        <c:axPos val="l"/>
        <c:majorGridlines>
          <c:spPr>
            <a:ln w="9525" cap="flat" cmpd="sng" algn="ctr">
              <a:solidFill>
                <a:schemeClr val="tx2">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US"/>
          </a:p>
        </c:txPr>
        <c:crossAx val="758848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813475162570377E-2"/>
          <c:y val="0.17997739865850101"/>
          <c:w val="0.92618652483742958"/>
          <c:h val="0.73577136191309422"/>
        </c:manualLayout>
      </c:layout>
      <c:barChart>
        <c:barDir val="col"/>
        <c:grouping val="stacked"/>
        <c:varyColors val="0"/>
        <c:ser>
          <c:idx val="0"/>
          <c:order val="0"/>
          <c:tx>
            <c:strRef>
              <c:f>Hoja1!$B$130</c:f>
              <c:strCache>
                <c:ptCount val="1"/>
              </c:strCache>
            </c:strRef>
          </c:tx>
          <c:spPr>
            <a:solidFill>
              <a:schemeClr val="accent1"/>
            </a:solidFill>
            <a:ln>
              <a:noFill/>
            </a:ln>
            <a:effectLst/>
          </c:spPr>
          <c:invertIfNegative val="0"/>
          <c:dLbls>
            <c:delete val="1"/>
          </c:dLbls>
          <c:cat>
            <c:strRef>
              <c:f>Hoja1!$A$131:$A$133</c:f>
              <c:strCache>
                <c:ptCount val="3"/>
                <c:pt idx="0">
                  <c:v>Fase 1</c:v>
                </c:pt>
                <c:pt idx="1">
                  <c:v>Fase 2</c:v>
                </c:pt>
                <c:pt idx="2">
                  <c:v>Fase 3</c:v>
                </c:pt>
              </c:strCache>
            </c:strRef>
          </c:cat>
          <c:val>
            <c:numRef>
              <c:f>Hoja1!$B$131:$B$133</c:f>
              <c:numCache>
                <c:formatCode>General</c:formatCode>
                <c:ptCount val="3"/>
                <c:pt idx="0">
                  <c:v>0</c:v>
                </c:pt>
                <c:pt idx="1">
                  <c:v>0</c:v>
                </c:pt>
                <c:pt idx="2">
                  <c:v>1</c:v>
                </c:pt>
              </c:numCache>
            </c:numRef>
          </c:val>
          <c:extLst>
            <c:ext xmlns:c16="http://schemas.microsoft.com/office/drawing/2014/chart" uri="{C3380CC4-5D6E-409C-BE32-E72D297353CC}">
              <c16:uniqueId val="{00000000-4690-4EFB-970E-83A41C419A9E}"/>
            </c:ext>
          </c:extLst>
        </c:ser>
        <c:ser>
          <c:idx val="1"/>
          <c:order val="1"/>
          <c:tx>
            <c:strRef>
              <c:f>Hoja1!$C$130</c:f>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s-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Hoja1!$A$131:$A$133</c:f>
              <c:strCache>
                <c:ptCount val="3"/>
                <c:pt idx="0">
                  <c:v>Fase 1</c:v>
                </c:pt>
                <c:pt idx="1">
                  <c:v>Fase 2</c:v>
                </c:pt>
                <c:pt idx="2">
                  <c:v>Fase 3</c:v>
                </c:pt>
              </c:strCache>
            </c:strRef>
          </c:cat>
          <c:val>
            <c:numRef>
              <c:f>Hoja1!$C$131:$C$133</c:f>
              <c:numCache>
                <c:formatCode>General</c:formatCode>
                <c:ptCount val="3"/>
                <c:pt idx="0">
                  <c:v>21</c:v>
                </c:pt>
                <c:pt idx="1">
                  <c:v>19</c:v>
                </c:pt>
                <c:pt idx="2">
                  <c:v>11</c:v>
                </c:pt>
              </c:numCache>
            </c:numRef>
          </c:val>
          <c:extLst>
            <c:ext xmlns:c16="http://schemas.microsoft.com/office/drawing/2014/chart" uri="{C3380CC4-5D6E-409C-BE32-E72D297353CC}">
              <c16:uniqueId val="{00000001-4690-4EFB-970E-83A41C419A9E}"/>
            </c:ext>
          </c:extLst>
        </c:ser>
        <c:ser>
          <c:idx val="2"/>
          <c:order val="2"/>
          <c:tx>
            <c:strRef>
              <c:f>Hoja1!$D$130</c:f>
              <c:strCache>
                <c:ptCount val="1"/>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Hoja1!$A$131:$A$133</c:f>
              <c:strCache>
                <c:ptCount val="3"/>
                <c:pt idx="0">
                  <c:v>Fase 1</c:v>
                </c:pt>
                <c:pt idx="1">
                  <c:v>Fase 2</c:v>
                </c:pt>
                <c:pt idx="2">
                  <c:v>Fase 3</c:v>
                </c:pt>
              </c:strCache>
            </c:strRef>
          </c:cat>
          <c:val>
            <c:numRef>
              <c:f>Hoja1!$D$131:$D$133</c:f>
              <c:numCache>
                <c:formatCode>General</c:formatCode>
                <c:ptCount val="3"/>
              </c:numCache>
            </c:numRef>
          </c:val>
          <c:extLst>
            <c:ext xmlns:c16="http://schemas.microsoft.com/office/drawing/2014/chart" uri="{C3380CC4-5D6E-409C-BE32-E72D297353CC}">
              <c16:uniqueId val="{00000002-4690-4EFB-970E-83A41C419A9E}"/>
            </c:ext>
          </c:extLst>
        </c:ser>
        <c:dLbls>
          <c:dLblPos val="ctr"/>
          <c:showLegendKey val="0"/>
          <c:showVal val="1"/>
          <c:showCatName val="0"/>
          <c:showSerName val="0"/>
          <c:showPercent val="0"/>
          <c:showBubbleSize val="0"/>
        </c:dLbls>
        <c:gapWidth val="150"/>
        <c:overlap val="100"/>
        <c:axId val="1456181248"/>
        <c:axId val="1456181576"/>
      </c:barChart>
      <c:catAx>
        <c:axId val="1456181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S"/>
          </a:p>
        </c:txPr>
        <c:crossAx val="1456181576"/>
        <c:crosses val="autoZero"/>
        <c:auto val="1"/>
        <c:lblAlgn val="ctr"/>
        <c:lblOffset val="100"/>
        <c:noMultiLvlLbl val="0"/>
      </c:catAx>
      <c:valAx>
        <c:axId val="1456181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S"/>
          </a:p>
        </c:txPr>
        <c:crossAx val="14561812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356018823638236E-2"/>
          <c:y val="3.5992125984251971E-2"/>
          <c:w val="0.91327540555227948"/>
          <c:h val="0.80379035433070867"/>
        </c:manualLayout>
      </c:layout>
      <c:barChart>
        <c:barDir val="col"/>
        <c:grouping val="clustered"/>
        <c:varyColors val="0"/>
        <c:ser>
          <c:idx val="0"/>
          <c:order val="0"/>
          <c:tx>
            <c:strRef>
              <c:f>Hoja1!$B$1</c:f>
              <c:strCache>
                <c:ptCount val="1"/>
                <c:pt idx="0">
                  <c:v>FASE 1</c:v>
                </c:pt>
              </c:strCache>
            </c:strRef>
          </c:tx>
          <c:spPr>
            <a:solidFill>
              <a:schemeClr val="accent1"/>
            </a:solidFill>
            <a:ln>
              <a:noFill/>
            </a:ln>
            <a:effectLst>
              <a:outerShdw blurRad="38100" dist="30000" dir="5400000" rotWithShape="0">
                <a:srgbClr val="000000">
                  <a:alpha val="4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s-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Hoja1!$A$2</c:f>
              <c:strCache>
                <c:ptCount val="1"/>
                <c:pt idx="0">
                  <c:v>CONTRATOS</c:v>
                </c:pt>
              </c:strCache>
            </c:strRef>
          </c:cat>
          <c:val>
            <c:numRef>
              <c:f>Hoja1!$B$2</c:f>
              <c:numCache>
                <c:formatCode>0%</c:formatCode>
                <c:ptCount val="1"/>
                <c:pt idx="0">
                  <c:v>0.90476190476190477</c:v>
                </c:pt>
              </c:numCache>
            </c:numRef>
          </c:val>
          <c:extLst>
            <c:ext xmlns:c16="http://schemas.microsoft.com/office/drawing/2014/chart" uri="{C3380CC4-5D6E-409C-BE32-E72D297353CC}">
              <c16:uniqueId val="{00000000-94DE-4306-A17C-166DA4D6FCAB}"/>
            </c:ext>
          </c:extLst>
        </c:ser>
        <c:ser>
          <c:idx val="1"/>
          <c:order val="1"/>
          <c:tx>
            <c:strRef>
              <c:f>Hoja1!$C$1</c:f>
              <c:strCache>
                <c:ptCount val="1"/>
                <c:pt idx="0">
                  <c:v>FASE 2</c:v>
                </c:pt>
              </c:strCache>
            </c:strRef>
          </c:tx>
          <c:spPr>
            <a:solidFill>
              <a:schemeClr val="accent2"/>
            </a:solidFill>
            <a:ln>
              <a:noFill/>
            </a:ln>
            <a:effectLst>
              <a:outerShdw blurRad="38100" dist="30000" dir="5400000" rotWithShape="0">
                <a:srgbClr val="000000">
                  <a:alpha val="4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s-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Hoja1!$A$2</c:f>
              <c:strCache>
                <c:ptCount val="1"/>
                <c:pt idx="0">
                  <c:v>CONTRATOS</c:v>
                </c:pt>
              </c:strCache>
            </c:strRef>
          </c:cat>
          <c:val>
            <c:numRef>
              <c:f>Hoja1!$C$2</c:f>
              <c:numCache>
                <c:formatCode>0%</c:formatCode>
                <c:ptCount val="1"/>
                <c:pt idx="0">
                  <c:v>0.8666666666666667</c:v>
                </c:pt>
              </c:numCache>
            </c:numRef>
          </c:val>
          <c:extLst>
            <c:ext xmlns:c16="http://schemas.microsoft.com/office/drawing/2014/chart" uri="{C3380CC4-5D6E-409C-BE32-E72D297353CC}">
              <c16:uniqueId val="{00000001-94DE-4306-A17C-166DA4D6FCAB}"/>
            </c:ext>
          </c:extLst>
        </c:ser>
        <c:ser>
          <c:idx val="2"/>
          <c:order val="2"/>
          <c:tx>
            <c:strRef>
              <c:f>Hoja1!$D$1</c:f>
              <c:strCache>
                <c:ptCount val="1"/>
                <c:pt idx="0">
                  <c:v>FASE 3</c:v>
                </c:pt>
              </c:strCache>
            </c:strRef>
          </c:tx>
          <c:spPr>
            <a:solidFill>
              <a:schemeClr val="accent3"/>
            </a:solidFill>
            <a:ln>
              <a:noFill/>
            </a:ln>
            <a:effectLst>
              <a:outerShdw blurRad="38100" dist="30000" dir="5400000" rotWithShape="0">
                <a:srgbClr val="000000">
                  <a:alpha val="45000"/>
                </a:srgbClr>
              </a:outerShdw>
            </a:effectLst>
          </c:spPr>
          <c:invertIfNegative val="0"/>
          <c:cat>
            <c:strRef>
              <c:f>Hoja1!$A$2</c:f>
              <c:strCache>
                <c:ptCount val="1"/>
                <c:pt idx="0">
                  <c:v>CONTRATOS</c:v>
                </c:pt>
              </c:strCache>
            </c:strRef>
          </c:cat>
          <c:val>
            <c:numRef>
              <c:f>Hoja1!$D$2</c:f>
              <c:numCache>
                <c:formatCode>0%</c:formatCode>
                <c:ptCount val="1"/>
                <c:pt idx="0">
                  <c:v>0</c:v>
                </c:pt>
              </c:numCache>
            </c:numRef>
          </c:val>
          <c:extLst>
            <c:ext xmlns:c16="http://schemas.microsoft.com/office/drawing/2014/chart" uri="{C3380CC4-5D6E-409C-BE32-E72D297353CC}">
              <c16:uniqueId val="{00000002-94DE-4306-A17C-166DA4D6FCAB}"/>
            </c:ext>
          </c:extLst>
        </c:ser>
        <c:dLbls>
          <c:showLegendKey val="0"/>
          <c:showVal val="0"/>
          <c:showCatName val="0"/>
          <c:showSerName val="0"/>
          <c:showPercent val="0"/>
          <c:showBubbleSize val="0"/>
        </c:dLbls>
        <c:gapWidth val="100"/>
        <c:overlap val="-24"/>
        <c:axId val="476845280"/>
        <c:axId val="476852824"/>
      </c:barChart>
      <c:catAx>
        <c:axId val="47684528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US"/>
          </a:p>
        </c:txPr>
        <c:crossAx val="476852824"/>
        <c:crosses val="autoZero"/>
        <c:auto val="1"/>
        <c:lblAlgn val="ctr"/>
        <c:lblOffset val="100"/>
        <c:noMultiLvlLbl val="0"/>
      </c:catAx>
      <c:valAx>
        <c:axId val="476852824"/>
        <c:scaling>
          <c:orientation val="minMax"/>
          <c:max val="1"/>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US"/>
          </a:p>
        </c:txPr>
        <c:crossAx val="4768452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Hoja1!$B$187</c:f>
              <c:strCache>
                <c:ptCount val="1"/>
                <c:pt idx="0">
                  <c:v>No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Hoja1!$A$188:$A$190</c:f>
              <c:strCache>
                <c:ptCount val="3"/>
                <c:pt idx="0">
                  <c:v>Fase 1</c:v>
                </c:pt>
                <c:pt idx="1">
                  <c:v>Fase 2</c:v>
                </c:pt>
                <c:pt idx="2">
                  <c:v>Fase 3</c:v>
                </c:pt>
              </c:strCache>
            </c:strRef>
          </c:cat>
          <c:val>
            <c:numRef>
              <c:f>Hoja1!$B$188:$B$190</c:f>
              <c:numCache>
                <c:formatCode>General</c:formatCode>
                <c:ptCount val="3"/>
                <c:pt idx="0">
                  <c:v>0</c:v>
                </c:pt>
                <c:pt idx="1">
                  <c:v>0</c:v>
                </c:pt>
                <c:pt idx="2">
                  <c:v>2</c:v>
                </c:pt>
              </c:numCache>
            </c:numRef>
          </c:val>
          <c:extLst>
            <c:ext xmlns:c16="http://schemas.microsoft.com/office/drawing/2014/chart" uri="{C3380CC4-5D6E-409C-BE32-E72D297353CC}">
              <c16:uniqueId val="{00000000-5693-4C6E-BD60-98BC86E8DC5A}"/>
            </c:ext>
          </c:extLst>
        </c:ser>
        <c:ser>
          <c:idx val="1"/>
          <c:order val="1"/>
          <c:tx>
            <c:strRef>
              <c:f>Hoja1!$C$187</c:f>
              <c:strCache>
                <c:ptCount val="1"/>
                <c:pt idx="0">
                  <c:v>Si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s-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Hoja1!$A$188:$A$190</c:f>
              <c:strCache>
                <c:ptCount val="3"/>
                <c:pt idx="0">
                  <c:v>Fase 1</c:v>
                </c:pt>
                <c:pt idx="1">
                  <c:v>Fase 2</c:v>
                </c:pt>
                <c:pt idx="2">
                  <c:v>Fase 3</c:v>
                </c:pt>
              </c:strCache>
            </c:strRef>
          </c:cat>
          <c:val>
            <c:numRef>
              <c:f>Hoja1!$C$188:$C$190</c:f>
              <c:numCache>
                <c:formatCode>General</c:formatCode>
                <c:ptCount val="3"/>
                <c:pt idx="0">
                  <c:v>21</c:v>
                </c:pt>
                <c:pt idx="1">
                  <c:v>19</c:v>
                </c:pt>
                <c:pt idx="2">
                  <c:v>10</c:v>
                </c:pt>
              </c:numCache>
            </c:numRef>
          </c:val>
          <c:extLst>
            <c:ext xmlns:c16="http://schemas.microsoft.com/office/drawing/2014/chart" uri="{C3380CC4-5D6E-409C-BE32-E72D297353CC}">
              <c16:uniqueId val="{00000001-5693-4C6E-BD60-98BC86E8DC5A}"/>
            </c:ext>
          </c:extLst>
        </c:ser>
        <c:ser>
          <c:idx val="2"/>
          <c:order val="2"/>
          <c:tx>
            <c:strRef>
              <c:f>Hoja1!$D$187</c:f>
              <c:strCache>
                <c:ptCount val="1"/>
                <c:pt idx="0">
                  <c:v>Pendiente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Hoja1!$A$188:$A$190</c:f>
              <c:strCache>
                <c:ptCount val="3"/>
                <c:pt idx="0">
                  <c:v>Fase 1</c:v>
                </c:pt>
                <c:pt idx="1">
                  <c:v>Fase 2</c:v>
                </c:pt>
                <c:pt idx="2">
                  <c:v>Fase 3</c:v>
                </c:pt>
              </c:strCache>
            </c:strRef>
          </c:cat>
          <c:val>
            <c:numRef>
              <c:f>Hoja1!$D$188:$D$190</c:f>
              <c:numCache>
                <c:formatCode>General</c:formatCode>
                <c:ptCount val="3"/>
                <c:pt idx="2">
                  <c:v>2</c:v>
                </c:pt>
              </c:numCache>
            </c:numRef>
          </c:val>
          <c:extLst>
            <c:ext xmlns:c16="http://schemas.microsoft.com/office/drawing/2014/chart" uri="{C3380CC4-5D6E-409C-BE32-E72D297353CC}">
              <c16:uniqueId val="{00000002-5693-4C6E-BD60-98BC86E8DC5A}"/>
            </c:ext>
          </c:extLst>
        </c:ser>
        <c:dLbls>
          <c:showLegendKey val="0"/>
          <c:showVal val="0"/>
          <c:showCatName val="0"/>
          <c:showSerName val="0"/>
          <c:showPercent val="0"/>
          <c:showBubbleSize val="0"/>
        </c:dLbls>
        <c:gapWidth val="219"/>
        <c:overlap val="-27"/>
        <c:axId val="1345004696"/>
        <c:axId val="1345006336"/>
      </c:barChart>
      <c:catAx>
        <c:axId val="134500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S"/>
          </a:p>
        </c:txPr>
        <c:crossAx val="1345006336"/>
        <c:crosses val="autoZero"/>
        <c:auto val="1"/>
        <c:lblAlgn val="ctr"/>
        <c:lblOffset val="100"/>
        <c:noMultiLvlLbl val="0"/>
      </c:catAx>
      <c:valAx>
        <c:axId val="1345006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S"/>
          </a:p>
        </c:txPr>
        <c:crossAx val="134500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Fase 1</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s-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Hoja1!$A$2:$A$3</c:f>
              <c:strCache>
                <c:ptCount val="2"/>
                <c:pt idx="0">
                  <c:v> Mayo 6</c:v>
                </c:pt>
                <c:pt idx="1">
                  <c:v>  Mayo 25</c:v>
                </c:pt>
              </c:strCache>
            </c:strRef>
          </c:cat>
          <c:val>
            <c:numRef>
              <c:f>Hoja1!$B$2:$B$3</c:f>
              <c:numCache>
                <c:formatCode>0%</c:formatCode>
                <c:ptCount val="2"/>
                <c:pt idx="0">
                  <c:v>0.52</c:v>
                </c:pt>
                <c:pt idx="1">
                  <c:v>0.9</c:v>
                </c:pt>
              </c:numCache>
            </c:numRef>
          </c:val>
          <c:extLst>
            <c:ext xmlns:c16="http://schemas.microsoft.com/office/drawing/2014/chart" uri="{C3380CC4-5D6E-409C-BE32-E72D297353CC}">
              <c16:uniqueId val="{00000000-F92A-420A-8D18-1598738FAF1E}"/>
            </c:ext>
          </c:extLst>
        </c:ser>
        <c:ser>
          <c:idx val="1"/>
          <c:order val="1"/>
          <c:tx>
            <c:strRef>
              <c:f>Hoja1!$C$1</c:f>
              <c:strCache>
                <c:ptCount val="1"/>
                <c:pt idx="0">
                  <c:v>Fase 2</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s-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Hoja1!$A$2:$A$3</c:f>
              <c:strCache>
                <c:ptCount val="2"/>
                <c:pt idx="0">
                  <c:v> Mayo 6</c:v>
                </c:pt>
                <c:pt idx="1">
                  <c:v>  Mayo 25</c:v>
                </c:pt>
              </c:strCache>
            </c:strRef>
          </c:cat>
          <c:val>
            <c:numRef>
              <c:f>Hoja1!$C$2:$C$3</c:f>
              <c:numCache>
                <c:formatCode>0%</c:formatCode>
                <c:ptCount val="2"/>
                <c:pt idx="0">
                  <c:v>0.72</c:v>
                </c:pt>
                <c:pt idx="1">
                  <c:v>0.87</c:v>
                </c:pt>
              </c:numCache>
            </c:numRef>
          </c:val>
          <c:extLst>
            <c:ext xmlns:c16="http://schemas.microsoft.com/office/drawing/2014/chart" uri="{C3380CC4-5D6E-409C-BE32-E72D297353CC}">
              <c16:uniqueId val="{00000001-F92A-420A-8D18-1598738FAF1E}"/>
            </c:ext>
          </c:extLst>
        </c:ser>
        <c:ser>
          <c:idx val="2"/>
          <c:order val="2"/>
          <c:tx>
            <c:strRef>
              <c:f>Hoja1!$D$1</c:f>
              <c:strCache>
                <c:ptCount val="1"/>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s-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Hoja1!$A$2:$A$3</c:f>
              <c:strCache>
                <c:ptCount val="2"/>
                <c:pt idx="0">
                  <c:v> Mayo 6</c:v>
                </c:pt>
                <c:pt idx="1">
                  <c:v>  Mayo 25</c:v>
                </c:pt>
              </c:strCache>
            </c:strRef>
          </c:cat>
          <c:val>
            <c:numRef>
              <c:f>Hoja1!$D$2:$D$3</c:f>
              <c:numCache>
                <c:formatCode>General</c:formatCode>
                <c:ptCount val="2"/>
              </c:numCache>
            </c:numRef>
          </c:val>
          <c:extLst>
            <c:ext xmlns:c16="http://schemas.microsoft.com/office/drawing/2014/chart" uri="{C3380CC4-5D6E-409C-BE32-E72D297353CC}">
              <c16:uniqueId val="{00000002-F92A-420A-8D18-1598738FAF1E}"/>
            </c:ext>
          </c:extLst>
        </c:ser>
        <c:dLbls>
          <c:dLblPos val="outEnd"/>
          <c:showLegendKey val="0"/>
          <c:showVal val="1"/>
          <c:showCatName val="0"/>
          <c:showSerName val="0"/>
          <c:showPercent val="0"/>
          <c:showBubbleSize val="0"/>
        </c:dLbls>
        <c:gapWidth val="444"/>
        <c:overlap val="-90"/>
        <c:axId val="593590576"/>
        <c:axId val="593589264"/>
      </c:barChart>
      <c:catAx>
        <c:axId val="5935905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s-US"/>
          </a:p>
        </c:txPr>
        <c:crossAx val="593589264"/>
        <c:crosses val="autoZero"/>
        <c:auto val="1"/>
        <c:lblAlgn val="ctr"/>
        <c:lblOffset val="100"/>
        <c:noMultiLvlLbl val="0"/>
      </c:catAx>
      <c:valAx>
        <c:axId val="593589264"/>
        <c:scaling>
          <c:orientation val="minMax"/>
        </c:scaling>
        <c:delete val="1"/>
        <c:axPos val="l"/>
        <c:numFmt formatCode="0%" sourceLinked="1"/>
        <c:majorTickMark val="none"/>
        <c:minorTickMark val="none"/>
        <c:tickLblPos val="nextTo"/>
        <c:crossAx val="593590576"/>
        <c:crosses val="autoZero"/>
        <c:crossBetween val="between"/>
      </c:valAx>
      <c:spPr>
        <a:noFill/>
        <a:ln>
          <a:noFill/>
        </a:ln>
        <a:effectLst/>
      </c:spPr>
    </c:plotArea>
    <c:legend>
      <c:legendPos val="t"/>
      <c:legendEntry>
        <c:idx val="2"/>
        <c:delete val="1"/>
      </c:legendEntry>
      <c:layout>
        <c:manualLayout>
          <c:xMode val="edge"/>
          <c:yMode val="edge"/>
          <c:x val="0.33502723097112863"/>
          <c:y val="0.94062500000000004"/>
          <c:w val="0.17586437507642683"/>
          <c:h val="5.907701771653543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945750019269226E-2"/>
          <c:y val="2.6529108327192335E-2"/>
          <c:w val="0.92808155549335314"/>
          <c:h val="0.84041638862938739"/>
        </c:manualLayout>
      </c:layout>
      <c:barChart>
        <c:barDir val="col"/>
        <c:grouping val="clustered"/>
        <c:varyColors val="0"/>
        <c:ser>
          <c:idx val="0"/>
          <c:order val="0"/>
          <c:tx>
            <c:strRef>
              <c:f>Hoja1!$B$146</c:f>
              <c:strCache>
                <c:ptCount val="1"/>
                <c:pt idx="0">
                  <c:v>Si</c:v>
                </c:pt>
              </c:strCache>
            </c:strRef>
          </c:tx>
          <c:spPr>
            <a:solidFill>
              <a:schemeClr val="accent1"/>
            </a:solidFill>
            <a:ln>
              <a:noFill/>
            </a:ln>
            <a:effectLst/>
          </c:spPr>
          <c:invertIfNegative val="0"/>
          <c:cat>
            <c:strRef>
              <c:f>Hoja1!$A$147:$A$149</c:f>
              <c:strCache>
                <c:ptCount val="3"/>
                <c:pt idx="0">
                  <c:v>Fase 1</c:v>
                </c:pt>
                <c:pt idx="1">
                  <c:v>Fase 2</c:v>
                </c:pt>
                <c:pt idx="2">
                  <c:v>Fase 3</c:v>
                </c:pt>
              </c:strCache>
            </c:strRef>
          </c:cat>
          <c:val>
            <c:numRef>
              <c:f>Hoja1!$B$147:$B$149</c:f>
              <c:numCache>
                <c:formatCode>General</c:formatCode>
                <c:ptCount val="3"/>
                <c:pt idx="0">
                  <c:v>20</c:v>
                </c:pt>
                <c:pt idx="1">
                  <c:v>19</c:v>
                </c:pt>
                <c:pt idx="2">
                  <c:v>12</c:v>
                </c:pt>
              </c:numCache>
            </c:numRef>
          </c:val>
          <c:extLst>
            <c:ext xmlns:c16="http://schemas.microsoft.com/office/drawing/2014/chart" uri="{C3380CC4-5D6E-409C-BE32-E72D297353CC}">
              <c16:uniqueId val="{00000000-7DD2-4618-A075-C6E5F2120A76}"/>
            </c:ext>
          </c:extLst>
        </c:ser>
        <c:ser>
          <c:idx val="1"/>
          <c:order val="1"/>
          <c:tx>
            <c:strRef>
              <c:f>Hoja1!$C$146</c:f>
              <c:strCache>
                <c:ptCount val="1"/>
                <c:pt idx="0">
                  <c:v>N0</c:v>
                </c:pt>
              </c:strCache>
            </c:strRef>
          </c:tx>
          <c:spPr>
            <a:solidFill>
              <a:schemeClr val="accent2"/>
            </a:solidFill>
            <a:ln>
              <a:noFill/>
            </a:ln>
            <a:effectLst/>
          </c:spPr>
          <c:invertIfNegative val="0"/>
          <c:cat>
            <c:strRef>
              <c:f>Hoja1!$A$147:$A$149</c:f>
              <c:strCache>
                <c:ptCount val="3"/>
                <c:pt idx="0">
                  <c:v>Fase 1</c:v>
                </c:pt>
                <c:pt idx="1">
                  <c:v>Fase 2</c:v>
                </c:pt>
                <c:pt idx="2">
                  <c:v>Fase 3</c:v>
                </c:pt>
              </c:strCache>
            </c:strRef>
          </c:cat>
          <c:val>
            <c:numRef>
              <c:f>Hoja1!$C$147:$C$149</c:f>
              <c:numCache>
                <c:formatCode>General</c:formatCode>
                <c:ptCount val="3"/>
                <c:pt idx="0">
                  <c:v>1</c:v>
                </c:pt>
                <c:pt idx="2">
                  <c:v>0</c:v>
                </c:pt>
              </c:numCache>
            </c:numRef>
          </c:val>
          <c:extLst>
            <c:ext xmlns:c16="http://schemas.microsoft.com/office/drawing/2014/chart" uri="{C3380CC4-5D6E-409C-BE32-E72D297353CC}">
              <c16:uniqueId val="{00000001-7DD2-4618-A075-C6E5F2120A76}"/>
            </c:ext>
          </c:extLst>
        </c:ser>
        <c:dLbls>
          <c:showLegendKey val="0"/>
          <c:showVal val="0"/>
          <c:showCatName val="0"/>
          <c:showSerName val="0"/>
          <c:showPercent val="0"/>
          <c:showBubbleSize val="0"/>
        </c:dLbls>
        <c:gapWidth val="219"/>
        <c:overlap val="-27"/>
        <c:axId val="627442792"/>
        <c:axId val="627441808"/>
      </c:barChart>
      <c:catAx>
        <c:axId val="627442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S"/>
          </a:p>
        </c:txPr>
        <c:crossAx val="627441808"/>
        <c:crosses val="autoZero"/>
        <c:auto val="1"/>
        <c:lblAlgn val="ctr"/>
        <c:lblOffset val="100"/>
        <c:noMultiLvlLbl val="0"/>
      </c:catAx>
      <c:valAx>
        <c:axId val="627441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S"/>
          </a:p>
        </c:txPr>
        <c:crossAx val="6274427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4F5966-5A73-468E-99DC-112E2A2CF8D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CO"/>
        </a:p>
      </dgm:t>
    </dgm:pt>
    <dgm:pt modelId="{E3AD6FEB-D040-4667-9524-ED0859F91414}">
      <dgm:prSet/>
      <dgm:spPr/>
      <dgm:t>
        <a:bodyPr/>
        <a:lstStyle/>
        <a:p>
          <a:r>
            <a:rPr lang="es-MX" dirty="0"/>
            <a:t>Gestión de la Comisión</a:t>
          </a:r>
        </a:p>
      </dgm:t>
    </dgm:pt>
    <dgm:pt modelId="{2ED2702A-E433-4CBF-A887-281F39742975}" type="parTrans" cxnId="{101F89BC-7200-4E42-8D41-2395BC02DE6D}">
      <dgm:prSet/>
      <dgm:spPr/>
      <dgm:t>
        <a:bodyPr/>
        <a:lstStyle/>
        <a:p>
          <a:endParaRPr lang="es-CO"/>
        </a:p>
      </dgm:t>
    </dgm:pt>
    <dgm:pt modelId="{C8613B62-0E11-4198-80D5-DC134029E3FF}" type="sibTrans" cxnId="{101F89BC-7200-4E42-8D41-2395BC02DE6D}">
      <dgm:prSet/>
      <dgm:spPr/>
      <dgm:t>
        <a:bodyPr/>
        <a:lstStyle/>
        <a:p>
          <a:endParaRPr lang="es-CO"/>
        </a:p>
      </dgm:t>
    </dgm:pt>
    <dgm:pt modelId="{B08FE280-C444-4AB9-B795-B3DE674590F5}">
      <dgm:prSet/>
      <dgm:spPr/>
      <dgm:t>
        <a:bodyPr/>
        <a:lstStyle/>
        <a:p>
          <a:r>
            <a:rPr lang="es-CO" dirty="0"/>
            <a:t>Avances y logros</a:t>
          </a:r>
        </a:p>
      </dgm:t>
    </dgm:pt>
    <dgm:pt modelId="{D5061056-5EAE-4032-A6C0-CBDC11DB4DD7}" type="parTrans" cxnId="{6BA9D7F7-F694-47F5-8F7B-8EC32A993E6D}">
      <dgm:prSet/>
      <dgm:spPr/>
      <dgm:t>
        <a:bodyPr/>
        <a:lstStyle/>
        <a:p>
          <a:endParaRPr lang="es-US"/>
        </a:p>
      </dgm:t>
    </dgm:pt>
    <dgm:pt modelId="{B15F7290-B208-4865-B4D8-045FBDD5DCAE}" type="sibTrans" cxnId="{6BA9D7F7-F694-47F5-8F7B-8EC32A993E6D}">
      <dgm:prSet/>
      <dgm:spPr/>
      <dgm:t>
        <a:bodyPr/>
        <a:lstStyle/>
        <a:p>
          <a:endParaRPr lang="es-US"/>
        </a:p>
      </dgm:t>
    </dgm:pt>
    <dgm:pt modelId="{26BC8022-B64D-4AEF-B003-A529F0662126}">
      <dgm:prSet/>
      <dgm:spPr/>
      <dgm:t>
        <a:bodyPr/>
        <a:lstStyle/>
        <a:p>
          <a:r>
            <a:rPr lang="es-MX" dirty="0"/>
            <a:t>Caracterización de los procesos Fases 1,2 y 3</a:t>
          </a:r>
        </a:p>
      </dgm:t>
    </dgm:pt>
    <dgm:pt modelId="{1B97BEC4-09CF-4FD1-AE71-75B75C2AE76B}" type="parTrans" cxnId="{60080C1F-8DA2-41F4-BE55-207329751961}">
      <dgm:prSet/>
      <dgm:spPr/>
      <dgm:t>
        <a:bodyPr/>
        <a:lstStyle/>
        <a:p>
          <a:endParaRPr lang="es-US"/>
        </a:p>
      </dgm:t>
    </dgm:pt>
    <dgm:pt modelId="{8654F69E-826F-4236-8A6A-C5A59D444B07}" type="sibTrans" cxnId="{60080C1F-8DA2-41F4-BE55-207329751961}">
      <dgm:prSet/>
      <dgm:spPr/>
      <dgm:t>
        <a:bodyPr/>
        <a:lstStyle/>
        <a:p>
          <a:endParaRPr lang="es-US"/>
        </a:p>
      </dgm:t>
    </dgm:pt>
    <dgm:pt modelId="{FCED626D-1FF8-4FCA-BAB3-5CD372A4B135}">
      <dgm:prSet/>
      <dgm:spPr/>
      <dgm:t>
        <a:bodyPr/>
        <a:lstStyle/>
        <a:p>
          <a:r>
            <a:rPr lang="es-MX" dirty="0"/>
            <a:t>Recomendaciones</a:t>
          </a:r>
          <a:endParaRPr lang="es-CO" dirty="0"/>
        </a:p>
      </dgm:t>
    </dgm:pt>
    <dgm:pt modelId="{EF935AAF-A26C-4121-8193-E99C6AAD1719}" type="parTrans" cxnId="{EB671618-0C0D-4066-809A-9188869826CC}">
      <dgm:prSet/>
      <dgm:spPr/>
      <dgm:t>
        <a:bodyPr/>
        <a:lstStyle/>
        <a:p>
          <a:endParaRPr lang="es-US"/>
        </a:p>
      </dgm:t>
    </dgm:pt>
    <dgm:pt modelId="{A4B0EA3D-6F31-476C-B2AE-165A09304699}" type="sibTrans" cxnId="{EB671618-0C0D-4066-809A-9188869826CC}">
      <dgm:prSet/>
      <dgm:spPr/>
      <dgm:t>
        <a:bodyPr/>
        <a:lstStyle/>
        <a:p>
          <a:endParaRPr lang="es-US"/>
        </a:p>
      </dgm:t>
    </dgm:pt>
    <dgm:pt modelId="{62C96B26-9A63-435B-B7F5-BF28F3D8AF2E}" type="pres">
      <dgm:prSet presAssocID="{E24F5966-5A73-468E-99DC-112E2A2CF8DA}" presName="linear" presStyleCnt="0">
        <dgm:presLayoutVars>
          <dgm:dir/>
          <dgm:animLvl val="lvl"/>
          <dgm:resizeHandles val="exact"/>
        </dgm:presLayoutVars>
      </dgm:prSet>
      <dgm:spPr/>
    </dgm:pt>
    <dgm:pt modelId="{C9C18D20-8042-4AFB-BFB8-E8F7D14058A9}" type="pres">
      <dgm:prSet presAssocID="{E3AD6FEB-D040-4667-9524-ED0859F91414}" presName="parentLin" presStyleCnt="0"/>
      <dgm:spPr/>
    </dgm:pt>
    <dgm:pt modelId="{9784A193-FF30-4D3A-8710-AAAAB7E72AEC}" type="pres">
      <dgm:prSet presAssocID="{E3AD6FEB-D040-4667-9524-ED0859F91414}" presName="parentLeftMargin" presStyleLbl="node1" presStyleIdx="0" presStyleCnt="4"/>
      <dgm:spPr/>
    </dgm:pt>
    <dgm:pt modelId="{BEAE0634-FC2C-4A4C-ABD2-D3D6132B0FB5}" type="pres">
      <dgm:prSet presAssocID="{E3AD6FEB-D040-4667-9524-ED0859F91414}" presName="parentText" presStyleLbl="node1" presStyleIdx="0" presStyleCnt="4">
        <dgm:presLayoutVars>
          <dgm:chMax val="0"/>
          <dgm:bulletEnabled val="1"/>
        </dgm:presLayoutVars>
      </dgm:prSet>
      <dgm:spPr/>
    </dgm:pt>
    <dgm:pt modelId="{83F6BBB5-AAC6-43D7-AA65-6B43F0EB256B}" type="pres">
      <dgm:prSet presAssocID="{E3AD6FEB-D040-4667-9524-ED0859F91414}" presName="negativeSpace" presStyleCnt="0"/>
      <dgm:spPr/>
    </dgm:pt>
    <dgm:pt modelId="{1C0294CB-8964-4D97-98DA-55F2C8865A15}" type="pres">
      <dgm:prSet presAssocID="{E3AD6FEB-D040-4667-9524-ED0859F91414}" presName="childText" presStyleLbl="conFgAcc1" presStyleIdx="0" presStyleCnt="4">
        <dgm:presLayoutVars>
          <dgm:bulletEnabled val="1"/>
        </dgm:presLayoutVars>
      </dgm:prSet>
      <dgm:spPr/>
    </dgm:pt>
    <dgm:pt modelId="{F669939F-6988-4100-ABC2-2426837CA363}" type="pres">
      <dgm:prSet presAssocID="{C8613B62-0E11-4198-80D5-DC134029E3FF}" presName="spaceBetweenRectangles" presStyleCnt="0"/>
      <dgm:spPr/>
    </dgm:pt>
    <dgm:pt modelId="{8FAA6F18-D32A-415B-B50B-C1B6DDFFE27F}" type="pres">
      <dgm:prSet presAssocID="{26BC8022-B64D-4AEF-B003-A529F0662126}" presName="parentLin" presStyleCnt="0"/>
      <dgm:spPr/>
    </dgm:pt>
    <dgm:pt modelId="{3FFE6854-F130-4D40-B2E5-8630E9101A8B}" type="pres">
      <dgm:prSet presAssocID="{26BC8022-B64D-4AEF-B003-A529F0662126}" presName="parentLeftMargin" presStyleLbl="node1" presStyleIdx="0" presStyleCnt="4"/>
      <dgm:spPr/>
    </dgm:pt>
    <dgm:pt modelId="{11D6D07F-6C2A-4886-BFC8-E8C5C60A0F31}" type="pres">
      <dgm:prSet presAssocID="{26BC8022-B64D-4AEF-B003-A529F0662126}" presName="parentText" presStyleLbl="node1" presStyleIdx="1" presStyleCnt="4">
        <dgm:presLayoutVars>
          <dgm:chMax val="0"/>
          <dgm:bulletEnabled val="1"/>
        </dgm:presLayoutVars>
      </dgm:prSet>
      <dgm:spPr/>
    </dgm:pt>
    <dgm:pt modelId="{4C6FEADB-E9D2-4376-BE9D-29D2D6420505}" type="pres">
      <dgm:prSet presAssocID="{26BC8022-B64D-4AEF-B003-A529F0662126}" presName="negativeSpace" presStyleCnt="0"/>
      <dgm:spPr/>
    </dgm:pt>
    <dgm:pt modelId="{83FE9524-2BC6-4B62-896E-C94E5A8B1B42}" type="pres">
      <dgm:prSet presAssocID="{26BC8022-B64D-4AEF-B003-A529F0662126}" presName="childText" presStyleLbl="conFgAcc1" presStyleIdx="1" presStyleCnt="4">
        <dgm:presLayoutVars>
          <dgm:bulletEnabled val="1"/>
        </dgm:presLayoutVars>
      </dgm:prSet>
      <dgm:spPr/>
    </dgm:pt>
    <dgm:pt modelId="{F872E9C5-DB9D-41C4-8765-7904996EA049}" type="pres">
      <dgm:prSet presAssocID="{8654F69E-826F-4236-8A6A-C5A59D444B07}" presName="spaceBetweenRectangles" presStyleCnt="0"/>
      <dgm:spPr/>
    </dgm:pt>
    <dgm:pt modelId="{A97FE270-613D-4246-B2CB-3A47C45F5E01}" type="pres">
      <dgm:prSet presAssocID="{B08FE280-C444-4AB9-B795-B3DE674590F5}" presName="parentLin" presStyleCnt="0"/>
      <dgm:spPr/>
    </dgm:pt>
    <dgm:pt modelId="{0671EC48-58B9-423E-865F-7D785B654129}" type="pres">
      <dgm:prSet presAssocID="{B08FE280-C444-4AB9-B795-B3DE674590F5}" presName="parentLeftMargin" presStyleLbl="node1" presStyleIdx="1" presStyleCnt="4"/>
      <dgm:spPr/>
    </dgm:pt>
    <dgm:pt modelId="{83253C2D-A5A9-4EAB-9071-378AA71466D4}" type="pres">
      <dgm:prSet presAssocID="{B08FE280-C444-4AB9-B795-B3DE674590F5}" presName="parentText" presStyleLbl="node1" presStyleIdx="2" presStyleCnt="4">
        <dgm:presLayoutVars>
          <dgm:chMax val="0"/>
          <dgm:bulletEnabled val="1"/>
        </dgm:presLayoutVars>
      </dgm:prSet>
      <dgm:spPr/>
    </dgm:pt>
    <dgm:pt modelId="{7417E223-4EE9-4F7A-A312-E4B88E64399B}" type="pres">
      <dgm:prSet presAssocID="{B08FE280-C444-4AB9-B795-B3DE674590F5}" presName="negativeSpace" presStyleCnt="0"/>
      <dgm:spPr/>
    </dgm:pt>
    <dgm:pt modelId="{A7BE6206-122B-451D-84A2-A06EB27DA3CC}" type="pres">
      <dgm:prSet presAssocID="{B08FE280-C444-4AB9-B795-B3DE674590F5}" presName="childText" presStyleLbl="conFgAcc1" presStyleIdx="2" presStyleCnt="4">
        <dgm:presLayoutVars>
          <dgm:bulletEnabled val="1"/>
        </dgm:presLayoutVars>
      </dgm:prSet>
      <dgm:spPr/>
    </dgm:pt>
    <dgm:pt modelId="{D35F138E-9324-4D2F-92BC-CB29D3C131E3}" type="pres">
      <dgm:prSet presAssocID="{B15F7290-B208-4865-B4D8-045FBDD5DCAE}" presName="spaceBetweenRectangles" presStyleCnt="0"/>
      <dgm:spPr/>
    </dgm:pt>
    <dgm:pt modelId="{79E0544A-4501-461D-8491-AB4C27941551}" type="pres">
      <dgm:prSet presAssocID="{FCED626D-1FF8-4FCA-BAB3-5CD372A4B135}" presName="parentLin" presStyleCnt="0"/>
      <dgm:spPr/>
    </dgm:pt>
    <dgm:pt modelId="{57D42137-DA90-4049-B10D-98363A69E5F3}" type="pres">
      <dgm:prSet presAssocID="{FCED626D-1FF8-4FCA-BAB3-5CD372A4B135}" presName="parentLeftMargin" presStyleLbl="node1" presStyleIdx="2" presStyleCnt="4"/>
      <dgm:spPr/>
    </dgm:pt>
    <dgm:pt modelId="{E03A3F61-1D9A-4356-AAA5-964CC2CD31AD}" type="pres">
      <dgm:prSet presAssocID="{FCED626D-1FF8-4FCA-BAB3-5CD372A4B135}" presName="parentText" presStyleLbl="node1" presStyleIdx="3" presStyleCnt="4">
        <dgm:presLayoutVars>
          <dgm:chMax val="0"/>
          <dgm:bulletEnabled val="1"/>
        </dgm:presLayoutVars>
      </dgm:prSet>
      <dgm:spPr/>
    </dgm:pt>
    <dgm:pt modelId="{1A1630C8-6BA1-42C7-9A73-00C11219DFBE}" type="pres">
      <dgm:prSet presAssocID="{FCED626D-1FF8-4FCA-BAB3-5CD372A4B135}" presName="negativeSpace" presStyleCnt="0"/>
      <dgm:spPr/>
    </dgm:pt>
    <dgm:pt modelId="{E9BD0AA8-FFBE-4404-A05D-850FF1027FFC}" type="pres">
      <dgm:prSet presAssocID="{FCED626D-1FF8-4FCA-BAB3-5CD372A4B135}" presName="childText" presStyleLbl="conFgAcc1" presStyleIdx="3" presStyleCnt="4">
        <dgm:presLayoutVars>
          <dgm:bulletEnabled val="1"/>
        </dgm:presLayoutVars>
      </dgm:prSet>
      <dgm:spPr/>
    </dgm:pt>
  </dgm:ptLst>
  <dgm:cxnLst>
    <dgm:cxn modelId="{886A230F-CAA7-4D0E-89D0-B2AA77F3B713}" type="presOf" srcId="{E3AD6FEB-D040-4667-9524-ED0859F91414}" destId="{9784A193-FF30-4D3A-8710-AAAAB7E72AEC}" srcOrd="0" destOrd="0" presId="urn:microsoft.com/office/officeart/2005/8/layout/list1"/>
    <dgm:cxn modelId="{D4305C11-0425-46EE-A04F-132B0F2C7FA1}" type="presOf" srcId="{FCED626D-1FF8-4FCA-BAB3-5CD372A4B135}" destId="{E03A3F61-1D9A-4356-AAA5-964CC2CD31AD}" srcOrd="1" destOrd="0" presId="urn:microsoft.com/office/officeart/2005/8/layout/list1"/>
    <dgm:cxn modelId="{EB671618-0C0D-4066-809A-9188869826CC}" srcId="{E24F5966-5A73-468E-99DC-112E2A2CF8DA}" destId="{FCED626D-1FF8-4FCA-BAB3-5CD372A4B135}" srcOrd="3" destOrd="0" parTransId="{EF935AAF-A26C-4121-8193-E99C6AAD1719}" sibTransId="{A4B0EA3D-6F31-476C-B2AE-165A09304699}"/>
    <dgm:cxn modelId="{60080C1F-8DA2-41F4-BE55-207329751961}" srcId="{E24F5966-5A73-468E-99DC-112E2A2CF8DA}" destId="{26BC8022-B64D-4AEF-B003-A529F0662126}" srcOrd="1" destOrd="0" parTransId="{1B97BEC4-09CF-4FD1-AE71-75B75C2AE76B}" sibTransId="{8654F69E-826F-4236-8A6A-C5A59D444B07}"/>
    <dgm:cxn modelId="{CE198249-2477-4C62-841D-6F4543CA48C4}" type="presOf" srcId="{E3AD6FEB-D040-4667-9524-ED0859F91414}" destId="{BEAE0634-FC2C-4A4C-ABD2-D3D6132B0FB5}" srcOrd="1" destOrd="0" presId="urn:microsoft.com/office/officeart/2005/8/layout/list1"/>
    <dgm:cxn modelId="{CD365372-0D78-4A01-B265-8F2898764BA9}" type="presOf" srcId="{E24F5966-5A73-468E-99DC-112E2A2CF8DA}" destId="{62C96B26-9A63-435B-B7F5-BF28F3D8AF2E}" srcOrd="0" destOrd="0" presId="urn:microsoft.com/office/officeart/2005/8/layout/list1"/>
    <dgm:cxn modelId="{7C82727D-15B4-4C09-8792-339E87724709}" type="presOf" srcId="{FCED626D-1FF8-4FCA-BAB3-5CD372A4B135}" destId="{57D42137-DA90-4049-B10D-98363A69E5F3}" srcOrd="0" destOrd="0" presId="urn:microsoft.com/office/officeart/2005/8/layout/list1"/>
    <dgm:cxn modelId="{18DB9D82-55F4-4CC3-B24C-7F1641FBFF67}" type="presOf" srcId="{26BC8022-B64D-4AEF-B003-A529F0662126}" destId="{11D6D07F-6C2A-4886-BFC8-E8C5C60A0F31}" srcOrd="1" destOrd="0" presId="urn:microsoft.com/office/officeart/2005/8/layout/list1"/>
    <dgm:cxn modelId="{1788A8AE-96F8-4169-AE8C-AA4AAD91B49F}" type="presOf" srcId="{26BC8022-B64D-4AEF-B003-A529F0662126}" destId="{3FFE6854-F130-4D40-B2E5-8630E9101A8B}" srcOrd="0" destOrd="0" presId="urn:microsoft.com/office/officeart/2005/8/layout/list1"/>
    <dgm:cxn modelId="{101F89BC-7200-4E42-8D41-2395BC02DE6D}" srcId="{E24F5966-5A73-468E-99DC-112E2A2CF8DA}" destId="{E3AD6FEB-D040-4667-9524-ED0859F91414}" srcOrd="0" destOrd="0" parTransId="{2ED2702A-E433-4CBF-A887-281F39742975}" sibTransId="{C8613B62-0E11-4198-80D5-DC134029E3FF}"/>
    <dgm:cxn modelId="{DC5B9CC0-CDB2-4629-BF6E-9628386B302B}" type="presOf" srcId="{B08FE280-C444-4AB9-B795-B3DE674590F5}" destId="{0671EC48-58B9-423E-865F-7D785B654129}" srcOrd="0" destOrd="0" presId="urn:microsoft.com/office/officeart/2005/8/layout/list1"/>
    <dgm:cxn modelId="{D658CDEB-C059-45F9-AE4A-5C0E4BC1F410}" type="presOf" srcId="{B08FE280-C444-4AB9-B795-B3DE674590F5}" destId="{83253C2D-A5A9-4EAB-9071-378AA71466D4}" srcOrd="1" destOrd="0" presId="urn:microsoft.com/office/officeart/2005/8/layout/list1"/>
    <dgm:cxn modelId="{6BA9D7F7-F694-47F5-8F7B-8EC32A993E6D}" srcId="{E24F5966-5A73-468E-99DC-112E2A2CF8DA}" destId="{B08FE280-C444-4AB9-B795-B3DE674590F5}" srcOrd="2" destOrd="0" parTransId="{D5061056-5EAE-4032-A6C0-CBDC11DB4DD7}" sibTransId="{B15F7290-B208-4865-B4D8-045FBDD5DCAE}"/>
    <dgm:cxn modelId="{5F0C65A1-6336-499A-A3AD-F7068D401106}" type="presParOf" srcId="{62C96B26-9A63-435B-B7F5-BF28F3D8AF2E}" destId="{C9C18D20-8042-4AFB-BFB8-E8F7D14058A9}" srcOrd="0" destOrd="0" presId="urn:microsoft.com/office/officeart/2005/8/layout/list1"/>
    <dgm:cxn modelId="{5AC48E5A-708F-40A8-ABA9-CD63445DA35C}" type="presParOf" srcId="{C9C18D20-8042-4AFB-BFB8-E8F7D14058A9}" destId="{9784A193-FF30-4D3A-8710-AAAAB7E72AEC}" srcOrd="0" destOrd="0" presId="urn:microsoft.com/office/officeart/2005/8/layout/list1"/>
    <dgm:cxn modelId="{D5A6B0DE-85C4-4EAD-A077-19DD23677623}" type="presParOf" srcId="{C9C18D20-8042-4AFB-BFB8-E8F7D14058A9}" destId="{BEAE0634-FC2C-4A4C-ABD2-D3D6132B0FB5}" srcOrd="1" destOrd="0" presId="urn:microsoft.com/office/officeart/2005/8/layout/list1"/>
    <dgm:cxn modelId="{B4F39AC9-FF75-4752-B43D-4215E35C8761}" type="presParOf" srcId="{62C96B26-9A63-435B-B7F5-BF28F3D8AF2E}" destId="{83F6BBB5-AAC6-43D7-AA65-6B43F0EB256B}" srcOrd="1" destOrd="0" presId="urn:microsoft.com/office/officeart/2005/8/layout/list1"/>
    <dgm:cxn modelId="{7A504A92-4738-44AC-8FCC-5E11969AC7AF}" type="presParOf" srcId="{62C96B26-9A63-435B-B7F5-BF28F3D8AF2E}" destId="{1C0294CB-8964-4D97-98DA-55F2C8865A15}" srcOrd="2" destOrd="0" presId="urn:microsoft.com/office/officeart/2005/8/layout/list1"/>
    <dgm:cxn modelId="{FF138E52-B633-48CE-A7F4-049620FD88A6}" type="presParOf" srcId="{62C96B26-9A63-435B-B7F5-BF28F3D8AF2E}" destId="{F669939F-6988-4100-ABC2-2426837CA363}" srcOrd="3" destOrd="0" presId="urn:microsoft.com/office/officeart/2005/8/layout/list1"/>
    <dgm:cxn modelId="{F9EAE2D5-77E3-47E7-A2ED-5B770B2FF262}" type="presParOf" srcId="{62C96B26-9A63-435B-B7F5-BF28F3D8AF2E}" destId="{8FAA6F18-D32A-415B-B50B-C1B6DDFFE27F}" srcOrd="4" destOrd="0" presId="urn:microsoft.com/office/officeart/2005/8/layout/list1"/>
    <dgm:cxn modelId="{3E772DC3-154A-42D6-9664-80A38A7A0D45}" type="presParOf" srcId="{8FAA6F18-D32A-415B-B50B-C1B6DDFFE27F}" destId="{3FFE6854-F130-4D40-B2E5-8630E9101A8B}" srcOrd="0" destOrd="0" presId="urn:microsoft.com/office/officeart/2005/8/layout/list1"/>
    <dgm:cxn modelId="{07EC7EB7-9F68-41E3-A837-039C7E0891C8}" type="presParOf" srcId="{8FAA6F18-D32A-415B-B50B-C1B6DDFFE27F}" destId="{11D6D07F-6C2A-4886-BFC8-E8C5C60A0F31}" srcOrd="1" destOrd="0" presId="urn:microsoft.com/office/officeart/2005/8/layout/list1"/>
    <dgm:cxn modelId="{0817602F-ED1B-4771-9F33-1AC6837F88BD}" type="presParOf" srcId="{62C96B26-9A63-435B-B7F5-BF28F3D8AF2E}" destId="{4C6FEADB-E9D2-4376-BE9D-29D2D6420505}" srcOrd="5" destOrd="0" presId="urn:microsoft.com/office/officeart/2005/8/layout/list1"/>
    <dgm:cxn modelId="{DE031F5D-3517-4E11-AB7D-E2EC7856F8CD}" type="presParOf" srcId="{62C96B26-9A63-435B-B7F5-BF28F3D8AF2E}" destId="{83FE9524-2BC6-4B62-896E-C94E5A8B1B42}" srcOrd="6" destOrd="0" presId="urn:microsoft.com/office/officeart/2005/8/layout/list1"/>
    <dgm:cxn modelId="{D1000558-C8E2-439F-A81A-F4213C81DAE0}" type="presParOf" srcId="{62C96B26-9A63-435B-B7F5-BF28F3D8AF2E}" destId="{F872E9C5-DB9D-41C4-8765-7904996EA049}" srcOrd="7" destOrd="0" presId="urn:microsoft.com/office/officeart/2005/8/layout/list1"/>
    <dgm:cxn modelId="{4F956BA2-44DD-421B-AD60-B13284B56BF3}" type="presParOf" srcId="{62C96B26-9A63-435B-B7F5-BF28F3D8AF2E}" destId="{A97FE270-613D-4246-B2CB-3A47C45F5E01}" srcOrd="8" destOrd="0" presId="urn:microsoft.com/office/officeart/2005/8/layout/list1"/>
    <dgm:cxn modelId="{F74B4738-3FD1-4EBC-B24B-6EA57A3C35BA}" type="presParOf" srcId="{A97FE270-613D-4246-B2CB-3A47C45F5E01}" destId="{0671EC48-58B9-423E-865F-7D785B654129}" srcOrd="0" destOrd="0" presId="urn:microsoft.com/office/officeart/2005/8/layout/list1"/>
    <dgm:cxn modelId="{16A70D07-A026-473A-B9CE-13EC4186321E}" type="presParOf" srcId="{A97FE270-613D-4246-B2CB-3A47C45F5E01}" destId="{83253C2D-A5A9-4EAB-9071-378AA71466D4}" srcOrd="1" destOrd="0" presId="urn:microsoft.com/office/officeart/2005/8/layout/list1"/>
    <dgm:cxn modelId="{F42A3058-EF0D-4D16-89DD-BF70162E48B2}" type="presParOf" srcId="{62C96B26-9A63-435B-B7F5-BF28F3D8AF2E}" destId="{7417E223-4EE9-4F7A-A312-E4B88E64399B}" srcOrd="9" destOrd="0" presId="urn:microsoft.com/office/officeart/2005/8/layout/list1"/>
    <dgm:cxn modelId="{F3381A42-740C-4AAB-B52F-08235554D2ED}" type="presParOf" srcId="{62C96B26-9A63-435B-B7F5-BF28F3D8AF2E}" destId="{A7BE6206-122B-451D-84A2-A06EB27DA3CC}" srcOrd="10" destOrd="0" presId="urn:microsoft.com/office/officeart/2005/8/layout/list1"/>
    <dgm:cxn modelId="{80FF0795-DF7A-4615-BA90-7E079B08A126}" type="presParOf" srcId="{62C96B26-9A63-435B-B7F5-BF28F3D8AF2E}" destId="{D35F138E-9324-4D2F-92BC-CB29D3C131E3}" srcOrd="11" destOrd="0" presId="urn:microsoft.com/office/officeart/2005/8/layout/list1"/>
    <dgm:cxn modelId="{67076C5E-266D-4E1D-A59D-591CBB356C55}" type="presParOf" srcId="{62C96B26-9A63-435B-B7F5-BF28F3D8AF2E}" destId="{79E0544A-4501-461D-8491-AB4C27941551}" srcOrd="12" destOrd="0" presId="urn:microsoft.com/office/officeart/2005/8/layout/list1"/>
    <dgm:cxn modelId="{377C1215-E509-40EF-9CCD-B532B02AFFF7}" type="presParOf" srcId="{79E0544A-4501-461D-8491-AB4C27941551}" destId="{57D42137-DA90-4049-B10D-98363A69E5F3}" srcOrd="0" destOrd="0" presId="urn:microsoft.com/office/officeart/2005/8/layout/list1"/>
    <dgm:cxn modelId="{7A95517D-5A44-49B2-B68A-0B479C246781}" type="presParOf" srcId="{79E0544A-4501-461D-8491-AB4C27941551}" destId="{E03A3F61-1D9A-4356-AAA5-964CC2CD31AD}" srcOrd="1" destOrd="0" presId="urn:microsoft.com/office/officeart/2005/8/layout/list1"/>
    <dgm:cxn modelId="{B24659EA-3E12-47B1-AED1-540DDFAE3F6D}" type="presParOf" srcId="{62C96B26-9A63-435B-B7F5-BF28F3D8AF2E}" destId="{1A1630C8-6BA1-42C7-9A73-00C11219DFBE}" srcOrd="13" destOrd="0" presId="urn:microsoft.com/office/officeart/2005/8/layout/list1"/>
    <dgm:cxn modelId="{AEBCBEA4-9B2D-4C19-AB74-1D9BC81AF819}" type="presParOf" srcId="{62C96B26-9A63-435B-B7F5-BF28F3D8AF2E}" destId="{E9BD0AA8-FFBE-4404-A05D-850FF1027FFC}"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1237FC-852C-424E-87C6-A66E871C010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US"/>
        </a:p>
      </dgm:t>
    </dgm:pt>
    <dgm:pt modelId="{A33D6E07-04D1-4C98-A242-A5959B3AEF89}">
      <dgm:prSet phldrT="[Texto]"/>
      <dgm:spPr/>
      <dgm:t>
        <a:bodyPr/>
        <a:lstStyle/>
        <a:p>
          <a:r>
            <a:rPr lang="es-MX" dirty="0"/>
            <a:t>Disponibilidad de información</a:t>
          </a:r>
          <a:endParaRPr lang="es-US" dirty="0"/>
        </a:p>
      </dgm:t>
    </dgm:pt>
    <dgm:pt modelId="{9E543C09-A2D8-4A25-8BE2-8665B705986B}" type="parTrans" cxnId="{58CEA7ED-31E7-4D47-AB2D-011384D375BF}">
      <dgm:prSet/>
      <dgm:spPr/>
      <dgm:t>
        <a:bodyPr/>
        <a:lstStyle/>
        <a:p>
          <a:endParaRPr lang="es-US"/>
        </a:p>
      </dgm:t>
    </dgm:pt>
    <dgm:pt modelId="{86F6337D-ADAF-4E6D-AB57-5FE103A7DEA8}" type="sibTrans" cxnId="{58CEA7ED-31E7-4D47-AB2D-011384D375BF}">
      <dgm:prSet/>
      <dgm:spPr/>
      <dgm:t>
        <a:bodyPr/>
        <a:lstStyle/>
        <a:p>
          <a:endParaRPr lang="es-US"/>
        </a:p>
      </dgm:t>
    </dgm:pt>
    <dgm:pt modelId="{D85E97E7-E90D-4030-A561-27BF261C2971}">
      <dgm:prSet phldrT="[Texto]"/>
      <dgm:spPr/>
      <dgm:t>
        <a:bodyPr/>
        <a:lstStyle/>
        <a:p>
          <a:r>
            <a:rPr lang="es-MX" dirty="0"/>
            <a:t>Criterios de selección</a:t>
          </a:r>
          <a:endParaRPr lang="es-US" dirty="0"/>
        </a:p>
      </dgm:t>
    </dgm:pt>
    <dgm:pt modelId="{6893BDEF-A81B-4F8A-B31B-487064C404D4}" type="parTrans" cxnId="{CA1C6647-BCC4-40CA-8188-3119CC79F6D0}">
      <dgm:prSet/>
      <dgm:spPr/>
      <dgm:t>
        <a:bodyPr/>
        <a:lstStyle/>
        <a:p>
          <a:endParaRPr lang="es-US"/>
        </a:p>
      </dgm:t>
    </dgm:pt>
    <dgm:pt modelId="{AC84BCBD-86C7-410E-B9AF-90148E9A98B4}" type="sibTrans" cxnId="{CA1C6647-BCC4-40CA-8188-3119CC79F6D0}">
      <dgm:prSet/>
      <dgm:spPr/>
      <dgm:t>
        <a:bodyPr/>
        <a:lstStyle/>
        <a:p>
          <a:endParaRPr lang="es-US"/>
        </a:p>
      </dgm:t>
    </dgm:pt>
    <dgm:pt modelId="{034DD763-9AC9-4613-A90E-C92B9940FAF7}">
      <dgm:prSet phldrT="[Texto]"/>
      <dgm:spPr/>
      <dgm:t>
        <a:bodyPr/>
        <a:lstStyle/>
        <a:p>
          <a:r>
            <a:rPr lang="es-MX" dirty="0"/>
            <a:t>Plazo de presentación de propuestas</a:t>
          </a:r>
          <a:endParaRPr lang="es-US" dirty="0"/>
        </a:p>
      </dgm:t>
    </dgm:pt>
    <dgm:pt modelId="{EBD0740D-88AD-4B1C-AFFA-0D8542E4373D}" type="parTrans" cxnId="{09936918-EC65-4D72-8017-436A8E3145F1}">
      <dgm:prSet/>
      <dgm:spPr/>
      <dgm:t>
        <a:bodyPr/>
        <a:lstStyle/>
        <a:p>
          <a:endParaRPr lang="es-US"/>
        </a:p>
      </dgm:t>
    </dgm:pt>
    <dgm:pt modelId="{CAC7390F-942B-4978-B818-AF9808011AFF}" type="sibTrans" cxnId="{09936918-EC65-4D72-8017-436A8E3145F1}">
      <dgm:prSet/>
      <dgm:spPr/>
      <dgm:t>
        <a:bodyPr/>
        <a:lstStyle/>
        <a:p>
          <a:endParaRPr lang="es-US"/>
        </a:p>
      </dgm:t>
    </dgm:pt>
    <dgm:pt modelId="{7E782157-6FC8-41DA-8027-05F662716DC9}" type="pres">
      <dgm:prSet presAssocID="{AA1237FC-852C-424E-87C6-A66E871C0102}" presName="Name0" presStyleCnt="0">
        <dgm:presLayoutVars>
          <dgm:chMax val="7"/>
          <dgm:chPref val="7"/>
          <dgm:dir/>
        </dgm:presLayoutVars>
      </dgm:prSet>
      <dgm:spPr/>
    </dgm:pt>
    <dgm:pt modelId="{5B95CB1B-05EF-4659-941C-39E9FFFF3A6C}" type="pres">
      <dgm:prSet presAssocID="{AA1237FC-852C-424E-87C6-A66E871C0102}" presName="Name1" presStyleCnt="0"/>
      <dgm:spPr/>
    </dgm:pt>
    <dgm:pt modelId="{35A2F299-748C-4CC1-BD5F-A07BEACEACE2}" type="pres">
      <dgm:prSet presAssocID="{AA1237FC-852C-424E-87C6-A66E871C0102}" presName="cycle" presStyleCnt="0"/>
      <dgm:spPr/>
    </dgm:pt>
    <dgm:pt modelId="{A019A8AF-A40E-425F-A152-841C9C673B17}" type="pres">
      <dgm:prSet presAssocID="{AA1237FC-852C-424E-87C6-A66E871C0102}" presName="srcNode" presStyleLbl="node1" presStyleIdx="0" presStyleCnt="3"/>
      <dgm:spPr/>
    </dgm:pt>
    <dgm:pt modelId="{E8019310-B560-4C40-A42B-482A25DC3B22}" type="pres">
      <dgm:prSet presAssocID="{AA1237FC-852C-424E-87C6-A66E871C0102}" presName="conn" presStyleLbl="parChTrans1D2" presStyleIdx="0" presStyleCnt="1"/>
      <dgm:spPr/>
    </dgm:pt>
    <dgm:pt modelId="{8C2501EB-BB4E-40C5-ADC3-7A7C8D5E342A}" type="pres">
      <dgm:prSet presAssocID="{AA1237FC-852C-424E-87C6-A66E871C0102}" presName="extraNode" presStyleLbl="node1" presStyleIdx="0" presStyleCnt="3"/>
      <dgm:spPr/>
    </dgm:pt>
    <dgm:pt modelId="{0542C85A-D861-4683-AF0F-8589756AD4FC}" type="pres">
      <dgm:prSet presAssocID="{AA1237FC-852C-424E-87C6-A66E871C0102}" presName="dstNode" presStyleLbl="node1" presStyleIdx="0" presStyleCnt="3"/>
      <dgm:spPr/>
    </dgm:pt>
    <dgm:pt modelId="{77C38C5C-C64B-4721-B2DC-D6917C41D3F9}" type="pres">
      <dgm:prSet presAssocID="{A33D6E07-04D1-4C98-A242-A5959B3AEF89}" presName="text_1" presStyleLbl="node1" presStyleIdx="0" presStyleCnt="3">
        <dgm:presLayoutVars>
          <dgm:bulletEnabled val="1"/>
        </dgm:presLayoutVars>
      </dgm:prSet>
      <dgm:spPr/>
    </dgm:pt>
    <dgm:pt modelId="{5250B9FB-4C19-446D-9D2D-0BF0FA86F575}" type="pres">
      <dgm:prSet presAssocID="{A33D6E07-04D1-4C98-A242-A5959B3AEF89}" presName="accent_1" presStyleCnt="0"/>
      <dgm:spPr/>
    </dgm:pt>
    <dgm:pt modelId="{239D9D7D-7AEE-4229-81F1-28BB110FE3B3}" type="pres">
      <dgm:prSet presAssocID="{A33D6E07-04D1-4C98-A242-A5959B3AEF89}" presName="accentRepeatNode" presStyleLbl="solidFgAcc1" presStyleIdx="0" presStyleCnt="3"/>
      <dgm:spPr/>
    </dgm:pt>
    <dgm:pt modelId="{12B7DA32-89C1-4159-8A54-6EF790275E3E}" type="pres">
      <dgm:prSet presAssocID="{D85E97E7-E90D-4030-A561-27BF261C2971}" presName="text_2" presStyleLbl="node1" presStyleIdx="1" presStyleCnt="3">
        <dgm:presLayoutVars>
          <dgm:bulletEnabled val="1"/>
        </dgm:presLayoutVars>
      </dgm:prSet>
      <dgm:spPr/>
    </dgm:pt>
    <dgm:pt modelId="{7B719DDA-537C-4792-841C-D5850542F026}" type="pres">
      <dgm:prSet presAssocID="{D85E97E7-E90D-4030-A561-27BF261C2971}" presName="accent_2" presStyleCnt="0"/>
      <dgm:spPr/>
    </dgm:pt>
    <dgm:pt modelId="{8154A805-C739-484F-B532-9BE5815CD310}" type="pres">
      <dgm:prSet presAssocID="{D85E97E7-E90D-4030-A561-27BF261C2971}" presName="accentRepeatNode" presStyleLbl="solidFgAcc1" presStyleIdx="1" presStyleCnt="3"/>
      <dgm:spPr/>
    </dgm:pt>
    <dgm:pt modelId="{81C7D753-5390-482F-B3E8-56F3B4DE99CD}" type="pres">
      <dgm:prSet presAssocID="{034DD763-9AC9-4613-A90E-C92B9940FAF7}" presName="text_3" presStyleLbl="node1" presStyleIdx="2" presStyleCnt="3">
        <dgm:presLayoutVars>
          <dgm:bulletEnabled val="1"/>
        </dgm:presLayoutVars>
      </dgm:prSet>
      <dgm:spPr/>
    </dgm:pt>
    <dgm:pt modelId="{EB62E4F0-9414-40D9-A164-86BF8B46304C}" type="pres">
      <dgm:prSet presAssocID="{034DD763-9AC9-4613-A90E-C92B9940FAF7}" presName="accent_3" presStyleCnt="0"/>
      <dgm:spPr/>
    </dgm:pt>
    <dgm:pt modelId="{8F0489E5-222F-442D-AF19-BA6DF2C79BF6}" type="pres">
      <dgm:prSet presAssocID="{034DD763-9AC9-4613-A90E-C92B9940FAF7}" presName="accentRepeatNode" presStyleLbl="solidFgAcc1" presStyleIdx="2" presStyleCnt="3"/>
      <dgm:spPr/>
    </dgm:pt>
  </dgm:ptLst>
  <dgm:cxnLst>
    <dgm:cxn modelId="{09936918-EC65-4D72-8017-436A8E3145F1}" srcId="{AA1237FC-852C-424E-87C6-A66E871C0102}" destId="{034DD763-9AC9-4613-A90E-C92B9940FAF7}" srcOrd="2" destOrd="0" parTransId="{EBD0740D-88AD-4B1C-AFFA-0D8542E4373D}" sibTransId="{CAC7390F-942B-4978-B818-AF9808011AFF}"/>
    <dgm:cxn modelId="{CA1C6647-BCC4-40CA-8188-3119CC79F6D0}" srcId="{AA1237FC-852C-424E-87C6-A66E871C0102}" destId="{D85E97E7-E90D-4030-A561-27BF261C2971}" srcOrd="1" destOrd="0" parTransId="{6893BDEF-A81B-4F8A-B31B-487064C404D4}" sibTransId="{AC84BCBD-86C7-410E-B9AF-90148E9A98B4}"/>
    <dgm:cxn modelId="{E6D1746B-AEE2-4B61-8D88-8FF3782C3BA2}" type="presOf" srcId="{A33D6E07-04D1-4C98-A242-A5959B3AEF89}" destId="{77C38C5C-C64B-4721-B2DC-D6917C41D3F9}" srcOrd="0" destOrd="0" presId="urn:microsoft.com/office/officeart/2008/layout/VerticalCurvedList"/>
    <dgm:cxn modelId="{762F99D9-6E11-470A-8165-D2C82CE224A6}" type="presOf" srcId="{AA1237FC-852C-424E-87C6-A66E871C0102}" destId="{7E782157-6FC8-41DA-8027-05F662716DC9}" srcOrd="0" destOrd="0" presId="urn:microsoft.com/office/officeart/2008/layout/VerticalCurvedList"/>
    <dgm:cxn modelId="{58CEA7ED-31E7-4D47-AB2D-011384D375BF}" srcId="{AA1237FC-852C-424E-87C6-A66E871C0102}" destId="{A33D6E07-04D1-4C98-A242-A5959B3AEF89}" srcOrd="0" destOrd="0" parTransId="{9E543C09-A2D8-4A25-8BE2-8665B705986B}" sibTransId="{86F6337D-ADAF-4E6D-AB57-5FE103A7DEA8}"/>
    <dgm:cxn modelId="{A23B2AF1-AEB9-4AAE-A091-5821AE573317}" type="presOf" srcId="{86F6337D-ADAF-4E6D-AB57-5FE103A7DEA8}" destId="{E8019310-B560-4C40-A42B-482A25DC3B22}" srcOrd="0" destOrd="0" presId="urn:microsoft.com/office/officeart/2008/layout/VerticalCurvedList"/>
    <dgm:cxn modelId="{5D7DDDF9-7311-435F-8C9A-2B1225E40E87}" type="presOf" srcId="{034DD763-9AC9-4613-A90E-C92B9940FAF7}" destId="{81C7D753-5390-482F-B3E8-56F3B4DE99CD}" srcOrd="0" destOrd="0" presId="urn:microsoft.com/office/officeart/2008/layout/VerticalCurvedList"/>
    <dgm:cxn modelId="{273A13FC-F94E-405D-BAD1-AF4CA6887D7D}" type="presOf" srcId="{D85E97E7-E90D-4030-A561-27BF261C2971}" destId="{12B7DA32-89C1-4159-8A54-6EF790275E3E}" srcOrd="0" destOrd="0" presId="urn:microsoft.com/office/officeart/2008/layout/VerticalCurvedList"/>
    <dgm:cxn modelId="{6D419D08-7D59-4E0D-B941-08BE99369132}" type="presParOf" srcId="{7E782157-6FC8-41DA-8027-05F662716DC9}" destId="{5B95CB1B-05EF-4659-941C-39E9FFFF3A6C}" srcOrd="0" destOrd="0" presId="urn:microsoft.com/office/officeart/2008/layout/VerticalCurvedList"/>
    <dgm:cxn modelId="{3417F573-73EA-4FA8-89CE-F0D1DA0A793A}" type="presParOf" srcId="{5B95CB1B-05EF-4659-941C-39E9FFFF3A6C}" destId="{35A2F299-748C-4CC1-BD5F-A07BEACEACE2}" srcOrd="0" destOrd="0" presId="urn:microsoft.com/office/officeart/2008/layout/VerticalCurvedList"/>
    <dgm:cxn modelId="{0C49C0A6-419F-4B40-8BAC-89D0BDAA4E1F}" type="presParOf" srcId="{35A2F299-748C-4CC1-BD5F-A07BEACEACE2}" destId="{A019A8AF-A40E-425F-A152-841C9C673B17}" srcOrd="0" destOrd="0" presId="urn:microsoft.com/office/officeart/2008/layout/VerticalCurvedList"/>
    <dgm:cxn modelId="{5485311E-5A02-45EA-B99A-746FE6D1037F}" type="presParOf" srcId="{35A2F299-748C-4CC1-BD5F-A07BEACEACE2}" destId="{E8019310-B560-4C40-A42B-482A25DC3B22}" srcOrd="1" destOrd="0" presId="urn:microsoft.com/office/officeart/2008/layout/VerticalCurvedList"/>
    <dgm:cxn modelId="{27329551-61C9-4036-A59B-836FE1E6E027}" type="presParOf" srcId="{35A2F299-748C-4CC1-BD5F-A07BEACEACE2}" destId="{8C2501EB-BB4E-40C5-ADC3-7A7C8D5E342A}" srcOrd="2" destOrd="0" presId="urn:microsoft.com/office/officeart/2008/layout/VerticalCurvedList"/>
    <dgm:cxn modelId="{8749DE89-57AA-4E09-9CA3-2A2A47640C5A}" type="presParOf" srcId="{35A2F299-748C-4CC1-BD5F-A07BEACEACE2}" destId="{0542C85A-D861-4683-AF0F-8589756AD4FC}" srcOrd="3" destOrd="0" presId="urn:microsoft.com/office/officeart/2008/layout/VerticalCurvedList"/>
    <dgm:cxn modelId="{1A81F596-B263-4E7D-9982-C9C096218F2B}" type="presParOf" srcId="{5B95CB1B-05EF-4659-941C-39E9FFFF3A6C}" destId="{77C38C5C-C64B-4721-B2DC-D6917C41D3F9}" srcOrd="1" destOrd="0" presId="urn:microsoft.com/office/officeart/2008/layout/VerticalCurvedList"/>
    <dgm:cxn modelId="{CC9292D3-7EF9-4BC1-BDB2-9AA7960E0732}" type="presParOf" srcId="{5B95CB1B-05EF-4659-941C-39E9FFFF3A6C}" destId="{5250B9FB-4C19-446D-9D2D-0BF0FA86F575}" srcOrd="2" destOrd="0" presId="urn:microsoft.com/office/officeart/2008/layout/VerticalCurvedList"/>
    <dgm:cxn modelId="{5697AE6F-AD5F-4F42-A9CE-E3D63EE2A156}" type="presParOf" srcId="{5250B9FB-4C19-446D-9D2D-0BF0FA86F575}" destId="{239D9D7D-7AEE-4229-81F1-28BB110FE3B3}" srcOrd="0" destOrd="0" presId="urn:microsoft.com/office/officeart/2008/layout/VerticalCurvedList"/>
    <dgm:cxn modelId="{7DB71314-C3CF-4565-A71C-2A5C0B17E1D1}" type="presParOf" srcId="{5B95CB1B-05EF-4659-941C-39E9FFFF3A6C}" destId="{12B7DA32-89C1-4159-8A54-6EF790275E3E}" srcOrd="3" destOrd="0" presId="urn:microsoft.com/office/officeart/2008/layout/VerticalCurvedList"/>
    <dgm:cxn modelId="{9914BBDF-2E0A-495A-A690-8219F0C43EC3}" type="presParOf" srcId="{5B95CB1B-05EF-4659-941C-39E9FFFF3A6C}" destId="{7B719DDA-537C-4792-841C-D5850542F026}" srcOrd="4" destOrd="0" presId="urn:microsoft.com/office/officeart/2008/layout/VerticalCurvedList"/>
    <dgm:cxn modelId="{B759955A-A432-434F-AE40-B85E52040EEB}" type="presParOf" srcId="{7B719DDA-537C-4792-841C-D5850542F026}" destId="{8154A805-C739-484F-B532-9BE5815CD310}" srcOrd="0" destOrd="0" presId="urn:microsoft.com/office/officeart/2008/layout/VerticalCurvedList"/>
    <dgm:cxn modelId="{BEE87D9E-B0EC-4A60-89BA-DA5DA38B13BC}" type="presParOf" srcId="{5B95CB1B-05EF-4659-941C-39E9FFFF3A6C}" destId="{81C7D753-5390-482F-B3E8-56F3B4DE99CD}" srcOrd="5" destOrd="0" presId="urn:microsoft.com/office/officeart/2008/layout/VerticalCurvedList"/>
    <dgm:cxn modelId="{46024002-5421-454C-9AB1-9DC79C99EAA2}" type="presParOf" srcId="{5B95CB1B-05EF-4659-941C-39E9FFFF3A6C}" destId="{EB62E4F0-9414-40D9-A164-86BF8B46304C}" srcOrd="6" destOrd="0" presId="urn:microsoft.com/office/officeart/2008/layout/VerticalCurvedList"/>
    <dgm:cxn modelId="{B9321F5F-0BAD-4B8B-A3A9-DF4EF3B15B88}" type="presParOf" srcId="{EB62E4F0-9414-40D9-A164-86BF8B46304C}" destId="{8F0489E5-222F-442D-AF19-BA6DF2C79BF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A29473-45F1-4591-A740-F80ACC36E0D4}"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s-US"/>
        </a:p>
      </dgm:t>
    </dgm:pt>
    <dgm:pt modelId="{F5C748A7-2A97-4198-9D82-4DCED18DDF5F}">
      <dgm:prSet phldrT="[Texto]"/>
      <dgm:spPr/>
      <dgm:t>
        <a:bodyPr/>
        <a:lstStyle/>
        <a:p>
          <a:r>
            <a:rPr lang="es-US" b="1" dirty="0">
              <a:solidFill>
                <a:schemeClr val="bg1"/>
              </a:solidFill>
            </a:rPr>
            <a:t>Marco normativo</a:t>
          </a:r>
          <a:endParaRPr lang="es-US" dirty="0">
            <a:solidFill>
              <a:schemeClr val="bg1"/>
            </a:solidFill>
          </a:endParaRPr>
        </a:p>
      </dgm:t>
    </dgm:pt>
    <dgm:pt modelId="{7DD01C29-4F3D-49ED-A050-DFA05A5B6F3D}" type="parTrans" cxnId="{042E07BF-A40F-4594-82A5-5C72207FA382}">
      <dgm:prSet/>
      <dgm:spPr/>
      <dgm:t>
        <a:bodyPr/>
        <a:lstStyle/>
        <a:p>
          <a:endParaRPr lang="es-US"/>
        </a:p>
      </dgm:t>
    </dgm:pt>
    <dgm:pt modelId="{922A4E7A-232A-4E87-B41A-D75B4BCCEC01}" type="sibTrans" cxnId="{042E07BF-A40F-4594-82A5-5C72207FA382}">
      <dgm:prSet/>
      <dgm:spPr/>
      <dgm:t>
        <a:bodyPr/>
        <a:lstStyle/>
        <a:p>
          <a:endParaRPr lang="es-US"/>
        </a:p>
      </dgm:t>
    </dgm:pt>
    <dgm:pt modelId="{CE135ABD-9945-4EB2-8D56-19412C7C9F6B}">
      <dgm:prSet/>
      <dgm:spPr/>
      <dgm:t>
        <a:bodyPr/>
        <a:lstStyle/>
        <a:p>
          <a:r>
            <a:rPr lang="es-US" b="1" dirty="0">
              <a:solidFill>
                <a:schemeClr val="bg1"/>
              </a:solidFill>
            </a:rPr>
            <a:t>Gestión de información</a:t>
          </a:r>
        </a:p>
      </dgm:t>
    </dgm:pt>
    <dgm:pt modelId="{A5D3348B-9D3E-42A5-B1D8-4B778ED06DED}" type="parTrans" cxnId="{2E545D5B-232C-4120-98C9-1394730CF467}">
      <dgm:prSet/>
      <dgm:spPr/>
      <dgm:t>
        <a:bodyPr/>
        <a:lstStyle/>
        <a:p>
          <a:endParaRPr lang="es-US"/>
        </a:p>
      </dgm:t>
    </dgm:pt>
    <dgm:pt modelId="{DFF8430E-FE75-4281-BD23-753509EC8376}" type="sibTrans" cxnId="{2E545D5B-232C-4120-98C9-1394730CF467}">
      <dgm:prSet/>
      <dgm:spPr/>
      <dgm:t>
        <a:bodyPr/>
        <a:lstStyle/>
        <a:p>
          <a:endParaRPr lang="es-US"/>
        </a:p>
      </dgm:t>
    </dgm:pt>
    <dgm:pt modelId="{3CF87929-7DFD-4058-BF79-7BFCE6142F72}">
      <dgm:prSet/>
      <dgm:spPr/>
      <dgm:t>
        <a:bodyPr/>
        <a:lstStyle/>
        <a:p>
          <a:r>
            <a:rPr lang="es-US" b="1" dirty="0">
              <a:solidFill>
                <a:schemeClr val="bg1"/>
              </a:solidFill>
            </a:rPr>
            <a:t>Seguimiento continuo</a:t>
          </a:r>
        </a:p>
      </dgm:t>
    </dgm:pt>
    <dgm:pt modelId="{CD8422FD-E373-4C1D-AF18-B7AD9C3878F6}" type="parTrans" cxnId="{CCB45627-36F8-44FA-B995-D3E5726E6922}">
      <dgm:prSet/>
      <dgm:spPr/>
      <dgm:t>
        <a:bodyPr/>
        <a:lstStyle/>
        <a:p>
          <a:endParaRPr lang="es-US"/>
        </a:p>
      </dgm:t>
    </dgm:pt>
    <dgm:pt modelId="{633C5250-275B-4FCD-AEB8-98E6AF532CCA}" type="sibTrans" cxnId="{CCB45627-36F8-44FA-B995-D3E5726E6922}">
      <dgm:prSet/>
      <dgm:spPr/>
      <dgm:t>
        <a:bodyPr/>
        <a:lstStyle/>
        <a:p>
          <a:endParaRPr lang="es-US"/>
        </a:p>
      </dgm:t>
    </dgm:pt>
    <dgm:pt modelId="{F0CE39B1-4F26-45B8-8BC1-A9185F957FF9}" type="pres">
      <dgm:prSet presAssocID="{84A29473-45F1-4591-A740-F80ACC36E0D4}" presName="compositeShape" presStyleCnt="0">
        <dgm:presLayoutVars>
          <dgm:chMax val="7"/>
          <dgm:dir/>
          <dgm:resizeHandles val="exact"/>
        </dgm:presLayoutVars>
      </dgm:prSet>
      <dgm:spPr/>
    </dgm:pt>
    <dgm:pt modelId="{CED3A776-196F-4538-B223-8B45A733791C}" type="pres">
      <dgm:prSet presAssocID="{84A29473-45F1-4591-A740-F80ACC36E0D4}" presName="wedge1" presStyleLbl="node1" presStyleIdx="0" presStyleCnt="3"/>
      <dgm:spPr/>
    </dgm:pt>
    <dgm:pt modelId="{D788A534-E49D-491A-AF74-3A4766A3C742}" type="pres">
      <dgm:prSet presAssocID="{84A29473-45F1-4591-A740-F80ACC36E0D4}" presName="dummy1a" presStyleCnt="0"/>
      <dgm:spPr/>
    </dgm:pt>
    <dgm:pt modelId="{C39DDD15-05F8-4A11-B680-15EA8D4B385C}" type="pres">
      <dgm:prSet presAssocID="{84A29473-45F1-4591-A740-F80ACC36E0D4}" presName="dummy1b" presStyleCnt="0"/>
      <dgm:spPr/>
    </dgm:pt>
    <dgm:pt modelId="{4CD3E61D-1FD5-455B-A1B0-F20B61792430}" type="pres">
      <dgm:prSet presAssocID="{84A29473-45F1-4591-A740-F80ACC36E0D4}" presName="wedge1Tx" presStyleLbl="node1" presStyleIdx="0" presStyleCnt="3">
        <dgm:presLayoutVars>
          <dgm:chMax val="0"/>
          <dgm:chPref val="0"/>
          <dgm:bulletEnabled val="1"/>
        </dgm:presLayoutVars>
      </dgm:prSet>
      <dgm:spPr/>
    </dgm:pt>
    <dgm:pt modelId="{5F1FD0C8-A7F2-4703-9D0D-3A15572A1A59}" type="pres">
      <dgm:prSet presAssocID="{84A29473-45F1-4591-A740-F80ACC36E0D4}" presName="wedge2" presStyleLbl="node1" presStyleIdx="1" presStyleCnt="3"/>
      <dgm:spPr/>
    </dgm:pt>
    <dgm:pt modelId="{023E7EC6-719E-47D2-AEEF-9DF3279EC5B7}" type="pres">
      <dgm:prSet presAssocID="{84A29473-45F1-4591-A740-F80ACC36E0D4}" presName="dummy2a" presStyleCnt="0"/>
      <dgm:spPr/>
    </dgm:pt>
    <dgm:pt modelId="{42383EEE-846D-4697-B7E3-DFF7188A2FDD}" type="pres">
      <dgm:prSet presAssocID="{84A29473-45F1-4591-A740-F80ACC36E0D4}" presName="dummy2b" presStyleCnt="0"/>
      <dgm:spPr/>
    </dgm:pt>
    <dgm:pt modelId="{0CDA0AF5-17C7-4281-8235-B7EF542FFE21}" type="pres">
      <dgm:prSet presAssocID="{84A29473-45F1-4591-A740-F80ACC36E0D4}" presName="wedge2Tx" presStyleLbl="node1" presStyleIdx="1" presStyleCnt="3">
        <dgm:presLayoutVars>
          <dgm:chMax val="0"/>
          <dgm:chPref val="0"/>
          <dgm:bulletEnabled val="1"/>
        </dgm:presLayoutVars>
      </dgm:prSet>
      <dgm:spPr/>
    </dgm:pt>
    <dgm:pt modelId="{DB5D738F-2055-48C9-BFE0-0091B1937590}" type="pres">
      <dgm:prSet presAssocID="{84A29473-45F1-4591-A740-F80ACC36E0D4}" presName="wedge3" presStyleLbl="node1" presStyleIdx="2" presStyleCnt="3"/>
      <dgm:spPr/>
    </dgm:pt>
    <dgm:pt modelId="{5229F160-0583-4299-A9B5-2E71185D9439}" type="pres">
      <dgm:prSet presAssocID="{84A29473-45F1-4591-A740-F80ACC36E0D4}" presName="dummy3a" presStyleCnt="0"/>
      <dgm:spPr/>
    </dgm:pt>
    <dgm:pt modelId="{C397F2F6-7365-4352-9D70-D86D36DC356D}" type="pres">
      <dgm:prSet presAssocID="{84A29473-45F1-4591-A740-F80ACC36E0D4}" presName="dummy3b" presStyleCnt="0"/>
      <dgm:spPr/>
    </dgm:pt>
    <dgm:pt modelId="{114CAC76-9DDE-4652-BA0F-CC08E6D5A611}" type="pres">
      <dgm:prSet presAssocID="{84A29473-45F1-4591-A740-F80ACC36E0D4}" presName="wedge3Tx" presStyleLbl="node1" presStyleIdx="2" presStyleCnt="3">
        <dgm:presLayoutVars>
          <dgm:chMax val="0"/>
          <dgm:chPref val="0"/>
          <dgm:bulletEnabled val="1"/>
        </dgm:presLayoutVars>
      </dgm:prSet>
      <dgm:spPr/>
    </dgm:pt>
    <dgm:pt modelId="{3A564E93-B63F-4984-84FD-376156ED93BC}" type="pres">
      <dgm:prSet presAssocID="{922A4E7A-232A-4E87-B41A-D75B4BCCEC01}" presName="arrowWedge1" presStyleLbl="fgSibTrans2D1" presStyleIdx="0" presStyleCnt="3"/>
      <dgm:spPr/>
    </dgm:pt>
    <dgm:pt modelId="{C1FC4E0A-769A-469C-91EB-D6B30CB4CD21}" type="pres">
      <dgm:prSet presAssocID="{DFF8430E-FE75-4281-BD23-753509EC8376}" presName="arrowWedge2" presStyleLbl="fgSibTrans2D1" presStyleIdx="1" presStyleCnt="3"/>
      <dgm:spPr/>
    </dgm:pt>
    <dgm:pt modelId="{0CE076AE-926D-4C86-B873-22195ADADA8F}" type="pres">
      <dgm:prSet presAssocID="{633C5250-275B-4FCD-AEB8-98E6AF532CCA}" presName="arrowWedge3" presStyleLbl="fgSibTrans2D1" presStyleIdx="2" presStyleCnt="3"/>
      <dgm:spPr/>
    </dgm:pt>
  </dgm:ptLst>
  <dgm:cxnLst>
    <dgm:cxn modelId="{CCB45627-36F8-44FA-B995-D3E5726E6922}" srcId="{84A29473-45F1-4591-A740-F80ACC36E0D4}" destId="{3CF87929-7DFD-4058-BF79-7BFCE6142F72}" srcOrd="2" destOrd="0" parTransId="{CD8422FD-E373-4C1D-AF18-B7AD9C3878F6}" sibTransId="{633C5250-275B-4FCD-AEB8-98E6AF532CCA}"/>
    <dgm:cxn modelId="{F1E6943F-5F45-4E22-88E6-17C23D42D38C}" type="presOf" srcId="{CE135ABD-9945-4EB2-8D56-19412C7C9F6B}" destId="{5F1FD0C8-A7F2-4703-9D0D-3A15572A1A59}" srcOrd="0" destOrd="0" presId="urn:microsoft.com/office/officeart/2005/8/layout/cycle8"/>
    <dgm:cxn modelId="{2E545D5B-232C-4120-98C9-1394730CF467}" srcId="{84A29473-45F1-4591-A740-F80ACC36E0D4}" destId="{CE135ABD-9945-4EB2-8D56-19412C7C9F6B}" srcOrd="1" destOrd="0" parTransId="{A5D3348B-9D3E-42A5-B1D8-4B778ED06DED}" sibTransId="{DFF8430E-FE75-4281-BD23-753509EC8376}"/>
    <dgm:cxn modelId="{384FC35F-C7A3-4869-8E1C-55D5C166FFDF}" type="presOf" srcId="{F5C748A7-2A97-4198-9D82-4DCED18DDF5F}" destId="{CED3A776-196F-4538-B223-8B45A733791C}" srcOrd="0" destOrd="0" presId="urn:microsoft.com/office/officeart/2005/8/layout/cycle8"/>
    <dgm:cxn modelId="{DC3B5085-4269-4C38-9A2E-9B0E450B2D1B}" type="presOf" srcId="{3CF87929-7DFD-4058-BF79-7BFCE6142F72}" destId="{114CAC76-9DDE-4652-BA0F-CC08E6D5A611}" srcOrd="1" destOrd="0" presId="urn:microsoft.com/office/officeart/2005/8/layout/cycle8"/>
    <dgm:cxn modelId="{F54F0FAE-E7E1-4E41-A5B8-9156554E1F54}" type="presOf" srcId="{F5C748A7-2A97-4198-9D82-4DCED18DDF5F}" destId="{4CD3E61D-1FD5-455B-A1B0-F20B61792430}" srcOrd="1" destOrd="0" presId="urn:microsoft.com/office/officeart/2005/8/layout/cycle8"/>
    <dgm:cxn modelId="{042E07BF-A40F-4594-82A5-5C72207FA382}" srcId="{84A29473-45F1-4591-A740-F80ACC36E0D4}" destId="{F5C748A7-2A97-4198-9D82-4DCED18DDF5F}" srcOrd="0" destOrd="0" parTransId="{7DD01C29-4F3D-49ED-A050-DFA05A5B6F3D}" sibTransId="{922A4E7A-232A-4E87-B41A-D75B4BCCEC01}"/>
    <dgm:cxn modelId="{6E670ED2-00BA-4110-B971-C01FCBFDF941}" type="presOf" srcId="{3CF87929-7DFD-4058-BF79-7BFCE6142F72}" destId="{DB5D738F-2055-48C9-BFE0-0091B1937590}" srcOrd="0" destOrd="0" presId="urn:microsoft.com/office/officeart/2005/8/layout/cycle8"/>
    <dgm:cxn modelId="{84E45AEE-0AB0-4096-870F-0B6DABCB062E}" type="presOf" srcId="{CE135ABD-9945-4EB2-8D56-19412C7C9F6B}" destId="{0CDA0AF5-17C7-4281-8235-B7EF542FFE21}" srcOrd="1" destOrd="0" presId="urn:microsoft.com/office/officeart/2005/8/layout/cycle8"/>
    <dgm:cxn modelId="{2B7CF8FA-A6BD-49C7-8654-10C45241FE56}" type="presOf" srcId="{84A29473-45F1-4591-A740-F80ACC36E0D4}" destId="{F0CE39B1-4F26-45B8-8BC1-A9185F957FF9}" srcOrd="0" destOrd="0" presId="urn:microsoft.com/office/officeart/2005/8/layout/cycle8"/>
    <dgm:cxn modelId="{F5B5BCF2-61FB-4F4C-BC20-288D0145A943}" type="presParOf" srcId="{F0CE39B1-4F26-45B8-8BC1-A9185F957FF9}" destId="{CED3A776-196F-4538-B223-8B45A733791C}" srcOrd="0" destOrd="0" presId="urn:microsoft.com/office/officeart/2005/8/layout/cycle8"/>
    <dgm:cxn modelId="{6CB8E4C7-0EDE-4B25-AB6F-A29034283DDA}" type="presParOf" srcId="{F0CE39B1-4F26-45B8-8BC1-A9185F957FF9}" destId="{D788A534-E49D-491A-AF74-3A4766A3C742}" srcOrd="1" destOrd="0" presId="urn:microsoft.com/office/officeart/2005/8/layout/cycle8"/>
    <dgm:cxn modelId="{3ED2F4F8-0CF5-4F1D-B4F6-5398CF8E7483}" type="presParOf" srcId="{F0CE39B1-4F26-45B8-8BC1-A9185F957FF9}" destId="{C39DDD15-05F8-4A11-B680-15EA8D4B385C}" srcOrd="2" destOrd="0" presId="urn:microsoft.com/office/officeart/2005/8/layout/cycle8"/>
    <dgm:cxn modelId="{88B81AAA-0B90-499C-B3DB-D5B24A06BB9F}" type="presParOf" srcId="{F0CE39B1-4F26-45B8-8BC1-A9185F957FF9}" destId="{4CD3E61D-1FD5-455B-A1B0-F20B61792430}" srcOrd="3" destOrd="0" presId="urn:microsoft.com/office/officeart/2005/8/layout/cycle8"/>
    <dgm:cxn modelId="{E6DFEDEC-AA1D-4840-81D3-4919E365FF7F}" type="presParOf" srcId="{F0CE39B1-4F26-45B8-8BC1-A9185F957FF9}" destId="{5F1FD0C8-A7F2-4703-9D0D-3A15572A1A59}" srcOrd="4" destOrd="0" presId="urn:microsoft.com/office/officeart/2005/8/layout/cycle8"/>
    <dgm:cxn modelId="{220C514E-424C-45F2-8802-9974E3315298}" type="presParOf" srcId="{F0CE39B1-4F26-45B8-8BC1-A9185F957FF9}" destId="{023E7EC6-719E-47D2-AEEF-9DF3279EC5B7}" srcOrd="5" destOrd="0" presId="urn:microsoft.com/office/officeart/2005/8/layout/cycle8"/>
    <dgm:cxn modelId="{1FE2C796-581D-413B-B2E7-93B31D0D9D6C}" type="presParOf" srcId="{F0CE39B1-4F26-45B8-8BC1-A9185F957FF9}" destId="{42383EEE-846D-4697-B7E3-DFF7188A2FDD}" srcOrd="6" destOrd="0" presId="urn:microsoft.com/office/officeart/2005/8/layout/cycle8"/>
    <dgm:cxn modelId="{2F0E0968-F136-4AD0-97DA-B7C77A69263E}" type="presParOf" srcId="{F0CE39B1-4F26-45B8-8BC1-A9185F957FF9}" destId="{0CDA0AF5-17C7-4281-8235-B7EF542FFE21}" srcOrd="7" destOrd="0" presId="urn:microsoft.com/office/officeart/2005/8/layout/cycle8"/>
    <dgm:cxn modelId="{5DB6C9A7-C8CC-4692-8A08-F32B655B74F5}" type="presParOf" srcId="{F0CE39B1-4F26-45B8-8BC1-A9185F957FF9}" destId="{DB5D738F-2055-48C9-BFE0-0091B1937590}" srcOrd="8" destOrd="0" presId="urn:microsoft.com/office/officeart/2005/8/layout/cycle8"/>
    <dgm:cxn modelId="{37711148-4621-411F-B4B3-1E26EFC2B0B4}" type="presParOf" srcId="{F0CE39B1-4F26-45B8-8BC1-A9185F957FF9}" destId="{5229F160-0583-4299-A9B5-2E71185D9439}" srcOrd="9" destOrd="0" presId="urn:microsoft.com/office/officeart/2005/8/layout/cycle8"/>
    <dgm:cxn modelId="{2D60B797-FDB3-4EED-BADD-8FC89AF40D61}" type="presParOf" srcId="{F0CE39B1-4F26-45B8-8BC1-A9185F957FF9}" destId="{C397F2F6-7365-4352-9D70-D86D36DC356D}" srcOrd="10" destOrd="0" presId="urn:microsoft.com/office/officeart/2005/8/layout/cycle8"/>
    <dgm:cxn modelId="{A7691E2D-98BD-4BBA-8A4A-80E21AF3E710}" type="presParOf" srcId="{F0CE39B1-4F26-45B8-8BC1-A9185F957FF9}" destId="{114CAC76-9DDE-4652-BA0F-CC08E6D5A611}" srcOrd="11" destOrd="0" presId="urn:microsoft.com/office/officeart/2005/8/layout/cycle8"/>
    <dgm:cxn modelId="{47075522-E0D9-4AD4-962E-278845AA2796}" type="presParOf" srcId="{F0CE39B1-4F26-45B8-8BC1-A9185F957FF9}" destId="{3A564E93-B63F-4984-84FD-376156ED93BC}" srcOrd="12" destOrd="0" presId="urn:microsoft.com/office/officeart/2005/8/layout/cycle8"/>
    <dgm:cxn modelId="{CB926D55-EC8A-444B-8ACF-8F134278749F}" type="presParOf" srcId="{F0CE39B1-4F26-45B8-8BC1-A9185F957FF9}" destId="{C1FC4E0A-769A-469C-91EB-D6B30CB4CD21}" srcOrd="13" destOrd="0" presId="urn:microsoft.com/office/officeart/2005/8/layout/cycle8"/>
    <dgm:cxn modelId="{C92BF8F1-0866-4A37-A297-43F64E83AA20}" type="presParOf" srcId="{F0CE39B1-4F26-45B8-8BC1-A9185F957FF9}" destId="{0CE076AE-926D-4C86-B873-22195ADADA8F}"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0294CB-8964-4D97-98DA-55F2C8865A15}">
      <dsp:nvSpPr>
        <dsp:cNvPr id="0" name=""/>
        <dsp:cNvSpPr/>
      </dsp:nvSpPr>
      <dsp:spPr>
        <a:xfrm>
          <a:off x="0" y="293984"/>
          <a:ext cx="8153400" cy="4788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AE0634-FC2C-4A4C-ABD2-D3D6132B0FB5}">
      <dsp:nvSpPr>
        <dsp:cNvPr id="0" name=""/>
        <dsp:cNvSpPr/>
      </dsp:nvSpPr>
      <dsp:spPr>
        <a:xfrm>
          <a:off x="407670" y="13544"/>
          <a:ext cx="5707380" cy="5608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marL="0" lvl="0" indent="0" algn="l" defTabSz="844550">
            <a:lnSpc>
              <a:spcPct val="90000"/>
            </a:lnSpc>
            <a:spcBef>
              <a:spcPct val="0"/>
            </a:spcBef>
            <a:spcAft>
              <a:spcPct val="35000"/>
            </a:spcAft>
            <a:buNone/>
          </a:pPr>
          <a:r>
            <a:rPr lang="es-MX" sz="1900" kern="1200" dirty="0"/>
            <a:t>Gestión de la Comisión</a:t>
          </a:r>
        </a:p>
      </dsp:txBody>
      <dsp:txXfrm>
        <a:off x="435050" y="40924"/>
        <a:ext cx="5652620" cy="506120"/>
      </dsp:txXfrm>
    </dsp:sp>
    <dsp:sp modelId="{83FE9524-2BC6-4B62-896E-C94E5A8B1B42}">
      <dsp:nvSpPr>
        <dsp:cNvPr id="0" name=""/>
        <dsp:cNvSpPr/>
      </dsp:nvSpPr>
      <dsp:spPr>
        <a:xfrm>
          <a:off x="0" y="1155825"/>
          <a:ext cx="8153400" cy="4788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D6D07F-6C2A-4886-BFC8-E8C5C60A0F31}">
      <dsp:nvSpPr>
        <dsp:cNvPr id="0" name=""/>
        <dsp:cNvSpPr/>
      </dsp:nvSpPr>
      <dsp:spPr>
        <a:xfrm>
          <a:off x="407670" y="875384"/>
          <a:ext cx="5707380" cy="5608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marL="0" lvl="0" indent="0" algn="l" defTabSz="844550">
            <a:lnSpc>
              <a:spcPct val="90000"/>
            </a:lnSpc>
            <a:spcBef>
              <a:spcPct val="0"/>
            </a:spcBef>
            <a:spcAft>
              <a:spcPct val="35000"/>
            </a:spcAft>
            <a:buNone/>
          </a:pPr>
          <a:r>
            <a:rPr lang="es-MX" sz="1900" kern="1200" dirty="0"/>
            <a:t>Caracterización de los procesos Fases 1,2 y 3</a:t>
          </a:r>
        </a:p>
      </dsp:txBody>
      <dsp:txXfrm>
        <a:off x="435050" y="902764"/>
        <a:ext cx="5652620" cy="506120"/>
      </dsp:txXfrm>
    </dsp:sp>
    <dsp:sp modelId="{A7BE6206-122B-451D-84A2-A06EB27DA3CC}">
      <dsp:nvSpPr>
        <dsp:cNvPr id="0" name=""/>
        <dsp:cNvSpPr/>
      </dsp:nvSpPr>
      <dsp:spPr>
        <a:xfrm>
          <a:off x="0" y="2017665"/>
          <a:ext cx="8153400" cy="4788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253C2D-A5A9-4EAB-9071-378AA71466D4}">
      <dsp:nvSpPr>
        <dsp:cNvPr id="0" name=""/>
        <dsp:cNvSpPr/>
      </dsp:nvSpPr>
      <dsp:spPr>
        <a:xfrm>
          <a:off x="407670" y="1737225"/>
          <a:ext cx="5707380" cy="5608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marL="0" lvl="0" indent="0" algn="l" defTabSz="844550">
            <a:lnSpc>
              <a:spcPct val="90000"/>
            </a:lnSpc>
            <a:spcBef>
              <a:spcPct val="0"/>
            </a:spcBef>
            <a:spcAft>
              <a:spcPct val="35000"/>
            </a:spcAft>
            <a:buNone/>
          </a:pPr>
          <a:r>
            <a:rPr lang="es-CO" sz="1900" kern="1200" dirty="0"/>
            <a:t>Avances y logros</a:t>
          </a:r>
        </a:p>
      </dsp:txBody>
      <dsp:txXfrm>
        <a:off x="435050" y="1764605"/>
        <a:ext cx="5652620" cy="506120"/>
      </dsp:txXfrm>
    </dsp:sp>
    <dsp:sp modelId="{E9BD0AA8-FFBE-4404-A05D-850FF1027FFC}">
      <dsp:nvSpPr>
        <dsp:cNvPr id="0" name=""/>
        <dsp:cNvSpPr/>
      </dsp:nvSpPr>
      <dsp:spPr>
        <a:xfrm>
          <a:off x="0" y="2879505"/>
          <a:ext cx="8153400" cy="4788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3A3F61-1D9A-4356-AAA5-964CC2CD31AD}">
      <dsp:nvSpPr>
        <dsp:cNvPr id="0" name=""/>
        <dsp:cNvSpPr/>
      </dsp:nvSpPr>
      <dsp:spPr>
        <a:xfrm>
          <a:off x="407670" y="2599065"/>
          <a:ext cx="5707380" cy="5608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marL="0" lvl="0" indent="0" algn="l" defTabSz="844550">
            <a:lnSpc>
              <a:spcPct val="90000"/>
            </a:lnSpc>
            <a:spcBef>
              <a:spcPct val="0"/>
            </a:spcBef>
            <a:spcAft>
              <a:spcPct val="35000"/>
            </a:spcAft>
            <a:buNone/>
          </a:pPr>
          <a:r>
            <a:rPr lang="es-MX" sz="1900" kern="1200" dirty="0"/>
            <a:t>Recomendaciones</a:t>
          </a:r>
          <a:endParaRPr lang="es-CO" sz="1900" kern="1200" dirty="0"/>
        </a:p>
      </dsp:txBody>
      <dsp:txXfrm>
        <a:off x="435050" y="2626445"/>
        <a:ext cx="5652620" cy="506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019310-B560-4C40-A42B-482A25DC3B22}">
      <dsp:nvSpPr>
        <dsp:cNvPr id="0" name=""/>
        <dsp:cNvSpPr/>
      </dsp:nvSpPr>
      <dsp:spPr>
        <a:xfrm>
          <a:off x="-4594335" y="-704407"/>
          <a:ext cx="5472816" cy="5472816"/>
        </a:xfrm>
        <a:prstGeom prst="blockArc">
          <a:avLst>
            <a:gd name="adj1" fmla="val 18900000"/>
            <a:gd name="adj2" fmla="val 2700000"/>
            <a:gd name="adj3" fmla="val 395"/>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C38C5C-C64B-4721-B2DC-D6917C41D3F9}">
      <dsp:nvSpPr>
        <dsp:cNvPr id="0" name=""/>
        <dsp:cNvSpPr/>
      </dsp:nvSpPr>
      <dsp:spPr>
        <a:xfrm>
          <a:off x="564979" y="406400"/>
          <a:ext cx="5475833" cy="8128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8580" rIns="68580" bIns="68580" numCol="1" spcCol="1270" anchor="ctr" anchorCtr="0">
          <a:noAutofit/>
        </a:bodyPr>
        <a:lstStyle/>
        <a:p>
          <a:pPr marL="0" lvl="0" indent="0" algn="l" defTabSz="1200150">
            <a:lnSpc>
              <a:spcPct val="90000"/>
            </a:lnSpc>
            <a:spcBef>
              <a:spcPct val="0"/>
            </a:spcBef>
            <a:spcAft>
              <a:spcPct val="35000"/>
            </a:spcAft>
            <a:buNone/>
          </a:pPr>
          <a:r>
            <a:rPr lang="es-MX" sz="2700" kern="1200" dirty="0"/>
            <a:t>Disponibilidad de información</a:t>
          </a:r>
          <a:endParaRPr lang="es-US" sz="2700" kern="1200" dirty="0"/>
        </a:p>
      </dsp:txBody>
      <dsp:txXfrm>
        <a:off x="564979" y="406400"/>
        <a:ext cx="5475833" cy="812800"/>
      </dsp:txXfrm>
    </dsp:sp>
    <dsp:sp modelId="{239D9D7D-7AEE-4229-81F1-28BB110FE3B3}">
      <dsp:nvSpPr>
        <dsp:cNvPr id="0" name=""/>
        <dsp:cNvSpPr/>
      </dsp:nvSpPr>
      <dsp:spPr>
        <a:xfrm>
          <a:off x="56979" y="304800"/>
          <a:ext cx="1016000" cy="1016000"/>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B7DA32-89C1-4159-8A54-6EF790275E3E}">
      <dsp:nvSpPr>
        <dsp:cNvPr id="0" name=""/>
        <dsp:cNvSpPr/>
      </dsp:nvSpPr>
      <dsp:spPr>
        <a:xfrm>
          <a:off x="860432" y="1625599"/>
          <a:ext cx="5180380" cy="8128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8580" rIns="68580" bIns="68580" numCol="1" spcCol="1270" anchor="ctr" anchorCtr="0">
          <a:noAutofit/>
        </a:bodyPr>
        <a:lstStyle/>
        <a:p>
          <a:pPr marL="0" lvl="0" indent="0" algn="l" defTabSz="1200150">
            <a:lnSpc>
              <a:spcPct val="90000"/>
            </a:lnSpc>
            <a:spcBef>
              <a:spcPct val="0"/>
            </a:spcBef>
            <a:spcAft>
              <a:spcPct val="35000"/>
            </a:spcAft>
            <a:buNone/>
          </a:pPr>
          <a:r>
            <a:rPr lang="es-MX" sz="2700" kern="1200" dirty="0"/>
            <a:t>Criterios de selección</a:t>
          </a:r>
          <a:endParaRPr lang="es-US" sz="2700" kern="1200" dirty="0"/>
        </a:p>
      </dsp:txBody>
      <dsp:txXfrm>
        <a:off x="860432" y="1625599"/>
        <a:ext cx="5180380" cy="812800"/>
      </dsp:txXfrm>
    </dsp:sp>
    <dsp:sp modelId="{8154A805-C739-484F-B532-9BE5815CD310}">
      <dsp:nvSpPr>
        <dsp:cNvPr id="0" name=""/>
        <dsp:cNvSpPr/>
      </dsp:nvSpPr>
      <dsp:spPr>
        <a:xfrm>
          <a:off x="352432" y="1523999"/>
          <a:ext cx="1016000" cy="1016000"/>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C7D753-5390-482F-B3E8-56F3B4DE99CD}">
      <dsp:nvSpPr>
        <dsp:cNvPr id="0" name=""/>
        <dsp:cNvSpPr/>
      </dsp:nvSpPr>
      <dsp:spPr>
        <a:xfrm>
          <a:off x="564979" y="2844800"/>
          <a:ext cx="5475833" cy="8128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8580" rIns="68580" bIns="68580" numCol="1" spcCol="1270" anchor="ctr" anchorCtr="0">
          <a:noAutofit/>
        </a:bodyPr>
        <a:lstStyle/>
        <a:p>
          <a:pPr marL="0" lvl="0" indent="0" algn="l" defTabSz="1200150">
            <a:lnSpc>
              <a:spcPct val="90000"/>
            </a:lnSpc>
            <a:spcBef>
              <a:spcPct val="0"/>
            </a:spcBef>
            <a:spcAft>
              <a:spcPct val="35000"/>
            </a:spcAft>
            <a:buNone/>
          </a:pPr>
          <a:r>
            <a:rPr lang="es-MX" sz="2700" kern="1200" dirty="0"/>
            <a:t>Plazo de presentación de propuestas</a:t>
          </a:r>
          <a:endParaRPr lang="es-US" sz="2700" kern="1200" dirty="0"/>
        </a:p>
      </dsp:txBody>
      <dsp:txXfrm>
        <a:off x="564979" y="2844800"/>
        <a:ext cx="5475833" cy="812800"/>
      </dsp:txXfrm>
    </dsp:sp>
    <dsp:sp modelId="{8F0489E5-222F-442D-AF19-BA6DF2C79BF6}">
      <dsp:nvSpPr>
        <dsp:cNvPr id="0" name=""/>
        <dsp:cNvSpPr/>
      </dsp:nvSpPr>
      <dsp:spPr>
        <a:xfrm>
          <a:off x="56979" y="2743200"/>
          <a:ext cx="1016000" cy="1016000"/>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3A776-196F-4538-B223-8B45A733791C}">
      <dsp:nvSpPr>
        <dsp:cNvPr id="0" name=""/>
        <dsp:cNvSpPr/>
      </dsp:nvSpPr>
      <dsp:spPr>
        <a:xfrm>
          <a:off x="2266241" y="292226"/>
          <a:ext cx="3776472" cy="3776472"/>
        </a:xfrm>
        <a:prstGeom prst="pie">
          <a:avLst>
            <a:gd name="adj1" fmla="val 16200000"/>
            <a:gd name="adj2" fmla="val 18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s-US" sz="1900" b="1" kern="1200" dirty="0">
              <a:solidFill>
                <a:schemeClr val="bg1"/>
              </a:solidFill>
            </a:rPr>
            <a:t>Marco normativo</a:t>
          </a:r>
          <a:endParaRPr lang="es-US" sz="1900" kern="1200" dirty="0">
            <a:solidFill>
              <a:schemeClr val="bg1"/>
            </a:solidFill>
          </a:endParaRPr>
        </a:p>
      </dsp:txBody>
      <dsp:txXfrm>
        <a:off x="4256532" y="1092479"/>
        <a:ext cx="1348740" cy="1123950"/>
      </dsp:txXfrm>
    </dsp:sp>
    <dsp:sp modelId="{5F1FD0C8-A7F2-4703-9D0D-3A15572A1A59}">
      <dsp:nvSpPr>
        <dsp:cNvPr id="0" name=""/>
        <dsp:cNvSpPr/>
      </dsp:nvSpPr>
      <dsp:spPr>
        <a:xfrm>
          <a:off x="2188463" y="427100"/>
          <a:ext cx="3776472" cy="3776472"/>
        </a:xfrm>
        <a:prstGeom prst="pie">
          <a:avLst>
            <a:gd name="adj1" fmla="val 1800000"/>
            <a:gd name="adj2" fmla="val 90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s-US" sz="1900" b="1" kern="1200" dirty="0">
              <a:solidFill>
                <a:schemeClr val="bg1"/>
              </a:solidFill>
            </a:rPr>
            <a:t>Gestión de información</a:t>
          </a:r>
        </a:p>
      </dsp:txBody>
      <dsp:txXfrm>
        <a:off x="3087623" y="2877312"/>
        <a:ext cx="2023110" cy="989076"/>
      </dsp:txXfrm>
    </dsp:sp>
    <dsp:sp modelId="{DB5D738F-2055-48C9-BFE0-0091B1937590}">
      <dsp:nvSpPr>
        <dsp:cNvPr id="0" name=""/>
        <dsp:cNvSpPr/>
      </dsp:nvSpPr>
      <dsp:spPr>
        <a:xfrm>
          <a:off x="2110686" y="292226"/>
          <a:ext cx="3776472" cy="3776472"/>
        </a:xfrm>
        <a:prstGeom prst="pie">
          <a:avLst>
            <a:gd name="adj1" fmla="val 90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s-US" sz="1900" b="1" kern="1200" dirty="0">
              <a:solidFill>
                <a:schemeClr val="bg1"/>
              </a:solidFill>
            </a:rPr>
            <a:t>Seguimiento continuo</a:t>
          </a:r>
        </a:p>
      </dsp:txBody>
      <dsp:txXfrm>
        <a:off x="2548127" y="1092479"/>
        <a:ext cx="1348740" cy="1123950"/>
      </dsp:txXfrm>
    </dsp:sp>
    <dsp:sp modelId="{3A564E93-B63F-4984-84FD-376156ED93BC}">
      <dsp:nvSpPr>
        <dsp:cNvPr id="0" name=""/>
        <dsp:cNvSpPr/>
      </dsp:nvSpPr>
      <dsp:spPr>
        <a:xfrm>
          <a:off x="2032771" y="58445"/>
          <a:ext cx="4244035" cy="4244035"/>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FC4E0A-769A-469C-91EB-D6B30CB4CD21}">
      <dsp:nvSpPr>
        <dsp:cNvPr id="0" name=""/>
        <dsp:cNvSpPr/>
      </dsp:nvSpPr>
      <dsp:spPr>
        <a:xfrm>
          <a:off x="1954682" y="193080"/>
          <a:ext cx="4244035" cy="4244035"/>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E076AE-926D-4C86-B873-22195ADADA8F}">
      <dsp:nvSpPr>
        <dsp:cNvPr id="0" name=""/>
        <dsp:cNvSpPr/>
      </dsp:nvSpPr>
      <dsp:spPr>
        <a:xfrm>
          <a:off x="1876593" y="58445"/>
          <a:ext cx="4244035" cy="4244035"/>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0.10975</cdr:x>
      <cdr:y>0.10243</cdr:y>
    </cdr:from>
    <cdr:to>
      <cdr:x>0.22357</cdr:x>
      <cdr:y>0.17947</cdr:y>
    </cdr:to>
    <cdr:sp macro="" textlink="">
      <cdr:nvSpPr>
        <cdr:cNvPr id="2" name="CuadroTexto 1">
          <a:extLst xmlns:a="http://schemas.openxmlformats.org/drawingml/2006/main">
            <a:ext uri="{FF2B5EF4-FFF2-40B4-BE49-F238E27FC236}">
              <a16:creationId xmlns:a16="http://schemas.microsoft.com/office/drawing/2014/main" id="{AFE39F9C-EDC2-40DB-BC26-D69942AA1047}"/>
            </a:ext>
          </a:extLst>
        </cdr:cNvPr>
        <cdr:cNvSpPr txBox="1"/>
      </cdr:nvSpPr>
      <cdr:spPr>
        <a:xfrm xmlns:a="http://schemas.openxmlformats.org/drawingml/2006/main">
          <a:off x="676341" y="441304"/>
          <a:ext cx="701457" cy="3319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US" sz="1600" b="1" dirty="0"/>
            <a:t>95%</a:t>
          </a:r>
        </a:p>
      </cdr:txBody>
    </cdr:sp>
  </cdr:relSizeAnchor>
  <cdr:relSizeAnchor xmlns:cdr="http://schemas.openxmlformats.org/drawingml/2006/chartDrawing">
    <cdr:from>
      <cdr:x>0.41271</cdr:x>
      <cdr:y>0.08693</cdr:y>
    </cdr:from>
    <cdr:to>
      <cdr:x>0.55691</cdr:x>
      <cdr:y>0.16397</cdr:y>
    </cdr:to>
    <cdr:sp macro="" textlink="">
      <cdr:nvSpPr>
        <cdr:cNvPr id="3" name="CuadroTexto 1">
          <a:extLst xmlns:a="http://schemas.openxmlformats.org/drawingml/2006/main">
            <a:ext uri="{FF2B5EF4-FFF2-40B4-BE49-F238E27FC236}">
              <a16:creationId xmlns:a16="http://schemas.microsoft.com/office/drawing/2014/main" id="{36A8CF32-F3D3-404D-8263-EF31E3229AAF}"/>
            </a:ext>
          </a:extLst>
        </cdr:cNvPr>
        <cdr:cNvSpPr txBox="1"/>
      </cdr:nvSpPr>
      <cdr:spPr>
        <a:xfrm xmlns:a="http://schemas.openxmlformats.org/drawingml/2006/main">
          <a:off x="2543415" y="374519"/>
          <a:ext cx="888652" cy="3319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US" sz="1600" b="1" dirty="0"/>
            <a:t>100%</a:t>
          </a:r>
        </a:p>
      </cdr:txBody>
    </cdr:sp>
  </cdr:relSizeAnchor>
  <cdr:relSizeAnchor xmlns:cdr="http://schemas.openxmlformats.org/drawingml/2006/chartDrawing">
    <cdr:from>
      <cdr:x>0.71873</cdr:x>
      <cdr:y>0.36619</cdr:y>
    </cdr:from>
    <cdr:to>
      <cdr:x>0.86293</cdr:x>
      <cdr:y>0.44323</cdr:y>
    </cdr:to>
    <cdr:sp macro="" textlink="">
      <cdr:nvSpPr>
        <cdr:cNvPr id="4" name="CuadroTexto 1">
          <a:extLst xmlns:a="http://schemas.openxmlformats.org/drawingml/2006/main">
            <a:ext uri="{FF2B5EF4-FFF2-40B4-BE49-F238E27FC236}">
              <a16:creationId xmlns:a16="http://schemas.microsoft.com/office/drawing/2014/main" id="{7DFC7A8A-8856-43EC-B6A8-B6BEB177FC1A}"/>
            </a:ext>
          </a:extLst>
        </cdr:cNvPr>
        <cdr:cNvSpPr txBox="1"/>
      </cdr:nvSpPr>
      <cdr:spPr>
        <a:xfrm xmlns:a="http://schemas.openxmlformats.org/drawingml/2006/main">
          <a:off x="4429278" y="1577713"/>
          <a:ext cx="888652" cy="3319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US" sz="1600" b="1" dirty="0"/>
            <a:t>100%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D6B8B355-3E76-4B15-A1F1-B36AC22DA2E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US"/>
          </a:p>
        </p:txBody>
      </p:sp>
      <p:sp>
        <p:nvSpPr>
          <p:cNvPr id="3" name="Marcador de fecha 2">
            <a:extLst>
              <a:ext uri="{FF2B5EF4-FFF2-40B4-BE49-F238E27FC236}">
                <a16:creationId xmlns:a16="http://schemas.microsoft.com/office/drawing/2014/main" id="{EE4DE4F9-26D2-4CC8-9C4B-80FB69D334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522BFE-F0D1-4682-AA77-19A2B8563C9F}" type="datetimeFigureOut">
              <a:rPr lang="es-US" smtClean="0"/>
              <a:t>7/23/2020</a:t>
            </a:fld>
            <a:endParaRPr lang="es-US"/>
          </a:p>
        </p:txBody>
      </p:sp>
      <p:sp>
        <p:nvSpPr>
          <p:cNvPr id="4" name="Marcador de pie de página 3">
            <a:extLst>
              <a:ext uri="{FF2B5EF4-FFF2-40B4-BE49-F238E27FC236}">
                <a16:creationId xmlns:a16="http://schemas.microsoft.com/office/drawing/2014/main" id="{5339E847-B043-4D1D-BAD9-2C59E2D38E0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US"/>
          </a:p>
        </p:txBody>
      </p:sp>
      <p:sp>
        <p:nvSpPr>
          <p:cNvPr id="5" name="Marcador de número de diapositiva 4">
            <a:extLst>
              <a:ext uri="{FF2B5EF4-FFF2-40B4-BE49-F238E27FC236}">
                <a16:creationId xmlns:a16="http://schemas.microsoft.com/office/drawing/2014/main" id="{5769779F-8D69-4A73-A477-AEC3FAFD992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F7328A-25A8-4E39-A9CA-4CEEA1188109}" type="slidenum">
              <a:rPr lang="es-US" smtClean="0"/>
              <a:t>‹Nº›</a:t>
            </a:fld>
            <a:endParaRPr lang="es-US"/>
          </a:p>
        </p:txBody>
      </p:sp>
    </p:spTree>
    <p:extLst>
      <p:ext uri="{BB962C8B-B14F-4D97-AF65-F5344CB8AC3E}">
        <p14:creationId xmlns:p14="http://schemas.microsoft.com/office/powerpoint/2010/main" val="300395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30286D-6060-467D-BD0C-4DB7FB6D2225}" type="datetimeFigureOut">
              <a:rPr lang="es-CO" smtClean="0"/>
              <a:t>23/07/2020</a:t>
            </a:fld>
            <a:endParaRPr lang="es-CO"/>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FD1D93-A015-4556-95C5-6417B98BD801}" type="slidenum">
              <a:rPr lang="es-CO" smtClean="0"/>
              <a:t>‹Nº›</a:t>
            </a:fld>
            <a:endParaRPr lang="es-CO"/>
          </a:p>
        </p:txBody>
      </p:sp>
    </p:spTree>
    <p:extLst>
      <p:ext uri="{BB962C8B-B14F-4D97-AF65-F5344CB8AC3E}">
        <p14:creationId xmlns:p14="http://schemas.microsoft.com/office/powerpoint/2010/main" val="3118506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B451D6D2-146D-4B94-938B-F2B17E6B1DAE}" type="slidenum">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7650" name="Rectangle 2"/>
          <p:cNvSpPr>
            <a:spLocks noGrp="1" noRot="1" noChangeAspect="1" noChangeArrowheads="1" noTextEdit="1"/>
          </p:cNvSpPr>
          <p:nvPr>
            <p:ph type="sldImg"/>
          </p:nvPr>
        </p:nvSpPr>
        <p:spPr>
          <a:xfrm>
            <a:off x="1371600" y="1143000"/>
            <a:ext cx="4114800" cy="3086100"/>
          </a:xfrm>
          <a:ln/>
        </p:spPr>
      </p:sp>
      <p:sp>
        <p:nvSpPr>
          <p:cNvPr id="27651" name="Rectangle 3"/>
          <p:cNvSpPr>
            <a:spLocks noGrp="1" noChangeArrowheads="1"/>
          </p:cNvSpPr>
          <p:nvPr>
            <p:ph type="body" idx="1"/>
          </p:nvPr>
        </p:nvSpPr>
        <p:spPr/>
        <p:txBody>
          <a:bodyPr/>
          <a:lstStyle/>
          <a:p>
            <a:r>
              <a:rPr lang="es-ES" sz="1200" b="0" i="0" kern="1200" dirty="0">
                <a:solidFill>
                  <a:schemeClr val="tx1"/>
                </a:solidFill>
                <a:effectLst/>
                <a:latin typeface="Arial" charset="0"/>
                <a:ea typeface="+mn-ea"/>
                <a:cs typeface="Arial" charset="0"/>
              </a:rPr>
              <a:t>Para hoy: validar este esquema general y complementar en la reunión con Laura para bajarlo a un mayor nivel de detalle si es necesario para la reunión del miércoles con Daniel.</a:t>
            </a:r>
          </a:p>
          <a:p>
            <a:endParaRPr lang="en-US" dirty="0"/>
          </a:p>
        </p:txBody>
      </p:sp>
    </p:spTree>
    <p:extLst>
      <p:ext uri="{BB962C8B-B14F-4D97-AF65-F5344CB8AC3E}">
        <p14:creationId xmlns:p14="http://schemas.microsoft.com/office/powerpoint/2010/main" val="1958465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4876800"/>
            <a:ext cx="9144000" cy="19812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20000"/>
              </a:spcBef>
              <a:spcAft>
                <a:spcPct val="0"/>
              </a:spcAft>
              <a:buClr>
                <a:srgbClr val="8FD9FB"/>
              </a:buClr>
              <a:buSzPct val="70000"/>
              <a:buFont typeface="Wingdings" pitchFamily="2" charset="2"/>
              <a:buChar char="l"/>
              <a:tabLst/>
              <a:defRPr/>
            </a:pPr>
            <a:endParaRPr kumimoji="0" lang="en-US" sz="1950" b="0" i="0" u="none" strike="noStrike" kern="1200" cap="none" spc="0" normalizeH="0" baseline="0" noProof="0" dirty="0">
              <a:ln>
                <a:noFill/>
              </a:ln>
              <a:solidFill>
                <a:prstClr val="white"/>
              </a:solidFill>
              <a:effectLst/>
              <a:uLnTx/>
              <a:uFillTx/>
              <a:latin typeface="Tw Cen MT"/>
              <a:ea typeface="+mn-ea"/>
              <a:cs typeface="+mn-cs"/>
            </a:endParaRPr>
          </a:p>
        </p:txBody>
      </p:sp>
      <p:sp>
        <p:nvSpPr>
          <p:cNvPr id="10" name="Rectangle 9"/>
          <p:cNvSpPr/>
          <p:nvPr/>
        </p:nvSpPr>
        <p:spPr>
          <a:xfrm>
            <a:off x="-9144" y="5029200"/>
            <a:ext cx="2249424" cy="1737360"/>
          </a:xfrm>
          <a:prstGeom prst="rect">
            <a:avLst/>
          </a:prstGeom>
          <a:solidFill>
            <a:schemeClr val="tx1"/>
          </a:solidFill>
          <a:ln w="571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20000"/>
              </a:spcBef>
              <a:spcAft>
                <a:spcPct val="0"/>
              </a:spcAft>
              <a:buClr>
                <a:srgbClr val="8FD9FB"/>
              </a:buClr>
              <a:buSzPct val="70000"/>
              <a:buFont typeface="Wingdings" pitchFamily="2" charset="2"/>
              <a:buChar char="l"/>
              <a:tabLst/>
              <a:defRPr/>
            </a:pPr>
            <a:endParaRPr kumimoji="0" lang="en-US" sz="1950" b="0" i="0" u="none" strike="noStrike" kern="1200" cap="none" spc="0" normalizeH="0" baseline="0" noProof="0" dirty="0">
              <a:ln>
                <a:noFill/>
              </a:ln>
              <a:solidFill>
                <a:prstClr val="white"/>
              </a:solidFill>
              <a:effectLst/>
              <a:uLnTx/>
              <a:uFillTx/>
              <a:latin typeface="Tw Cen MT"/>
              <a:ea typeface="+mn-ea"/>
              <a:cs typeface="+mn-cs"/>
            </a:endParaRPr>
          </a:p>
        </p:txBody>
      </p:sp>
      <p:sp>
        <p:nvSpPr>
          <p:cNvPr id="11" name="Rectangle 10"/>
          <p:cNvSpPr/>
          <p:nvPr/>
        </p:nvSpPr>
        <p:spPr>
          <a:xfrm>
            <a:off x="76200" y="5029200"/>
            <a:ext cx="9067800" cy="172821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20000"/>
              </a:spcBef>
              <a:spcAft>
                <a:spcPct val="0"/>
              </a:spcAft>
              <a:buClr>
                <a:srgbClr val="8FD9FB"/>
              </a:buClr>
              <a:buSzPct val="70000"/>
              <a:buFont typeface="Wingdings" pitchFamily="2" charset="2"/>
              <a:buChar char="l"/>
              <a:tabLst/>
              <a:defRPr/>
            </a:pPr>
            <a:endParaRPr kumimoji="0" lang="en-US" sz="1950" b="0" i="0" u="none" strike="noStrike" kern="1200" cap="none" spc="0" normalizeH="0" baseline="0" noProof="0" dirty="0">
              <a:ln>
                <a:noFill/>
              </a:ln>
              <a:solidFill>
                <a:prstClr val="white"/>
              </a:solidFill>
              <a:effectLst/>
              <a:uLnTx/>
              <a:uFillTx/>
              <a:latin typeface="Tw Cen MT"/>
              <a:ea typeface="+mn-ea"/>
              <a:cs typeface="+mn-cs"/>
            </a:endParaRPr>
          </a:p>
        </p:txBody>
      </p:sp>
      <p:sp>
        <p:nvSpPr>
          <p:cNvPr id="8" name="Title 7"/>
          <p:cNvSpPr>
            <a:spLocks noGrp="1"/>
          </p:cNvSpPr>
          <p:nvPr>
            <p:ph type="ctrTitle"/>
          </p:nvPr>
        </p:nvSpPr>
        <p:spPr>
          <a:xfrm>
            <a:off x="2209800" y="2514600"/>
            <a:ext cx="6477000" cy="1828800"/>
          </a:xfrm>
        </p:spPr>
        <p:txBody>
          <a:bodyPr anchor="b"/>
          <a:lstStyle>
            <a:lvl1pPr>
              <a:defRPr cap="all" baseline="0"/>
            </a:lvl1pPr>
          </a:lstStyle>
          <a:p>
            <a:r>
              <a:rPr kumimoji="0" lang="es-ES_tradnl"/>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1950">
                <a:solidFill>
                  <a:srgbClr val="FFFFFF"/>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s-ES_tradnl"/>
              <a:t>Click to edit Master subtitle style</a:t>
            </a:r>
            <a:endParaRPr kumimoji="0" lang="en-US"/>
          </a:p>
        </p:txBody>
      </p:sp>
      <p:sp>
        <p:nvSpPr>
          <p:cNvPr id="17" name="Footer Placeholder 16"/>
          <p:cNvSpPr>
            <a:spLocks noGrp="1"/>
          </p:cNvSpPr>
          <p:nvPr>
            <p:ph type="ftr" sz="quarter" idx="11"/>
          </p:nvPr>
        </p:nvSpPr>
        <p:spPr>
          <a:xfrm>
            <a:off x="2085393" y="236540"/>
            <a:ext cx="5867400" cy="365125"/>
          </a:xfrm>
        </p:spPr>
        <p:txBody>
          <a:bodyPr/>
          <a:lstStyle>
            <a:lvl1pPr algn="r">
              <a:defRPr>
                <a:solidFill>
                  <a:schemeClr val="tx2"/>
                </a:solidFill>
              </a:defRPr>
            </a:lvl1pPr>
          </a:lstStyle>
          <a:p>
            <a:pPr fontAlgn="base">
              <a:spcBef>
                <a:spcPct val="20000"/>
              </a:spcBef>
              <a:spcAft>
                <a:spcPct val="0"/>
              </a:spcAft>
              <a:buClr>
                <a:srgbClr val="8FD9FB"/>
              </a:buClr>
              <a:buSzPct val="70000"/>
              <a:buFont typeface="Wingdings" pitchFamily="2" charset="2"/>
              <a:buChar char="l"/>
            </a:pPr>
            <a:endParaRPr lang="en-US" altLang="en-US" dirty="0">
              <a:solidFill>
                <a:srgbClr val="62BCE9"/>
              </a:solidFill>
              <a:latin typeface="Arial" charset="0"/>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fontAlgn="base">
              <a:spcBef>
                <a:spcPct val="20000"/>
              </a:spcBef>
              <a:spcAft>
                <a:spcPct val="0"/>
              </a:spcAft>
              <a:buClr>
                <a:srgbClr val="8FD9FB"/>
              </a:buClr>
              <a:buSzPct val="70000"/>
              <a:buFont typeface="Wingdings" pitchFamily="2" charset="2"/>
              <a:buChar char="l"/>
            </a:pPr>
            <a:fld id="{AF94E285-444D-4C0C-8BFA-BDB311F86A90}" type="slidenum">
              <a:rPr lang="en-US" smtClean="0">
                <a:solidFill>
                  <a:srgbClr val="62BCE9"/>
                </a:solidFill>
                <a:latin typeface="Arial" charset="0"/>
              </a:rPr>
              <a:pPr fontAlgn="base">
                <a:spcBef>
                  <a:spcPct val="20000"/>
                </a:spcBef>
                <a:spcAft>
                  <a:spcPct val="0"/>
                </a:spcAft>
                <a:buClr>
                  <a:srgbClr val="8FD9FB"/>
                </a:buClr>
                <a:buSzPct val="70000"/>
                <a:buFont typeface="Wingdings" pitchFamily="2" charset="2"/>
                <a:buChar char="l"/>
              </a:pPr>
              <a:t>‹Nº›</a:t>
            </a:fld>
            <a:endParaRPr lang="en-US" dirty="0">
              <a:solidFill>
                <a:srgbClr val="62BCE9"/>
              </a:solidFill>
              <a:latin typeface="Arial" charset="0"/>
            </a:endParaRPr>
          </a:p>
        </p:txBody>
      </p:sp>
    </p:spTree>
    <p:extLst>
      <p:ext uri="{BB962C8B-B14F-4D97-AF65-F5344CB8AC3E}">
        <p14:creationId xmlns:p14="http://schemas.microsoft.com/office/powerpoint/2010/main" val="24558199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_tradnl"/>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_tradnl"/>
              <a:t>Click to edit Master text styles</a:t>
            </a:r>
          </a:p>
          <a:p>
            <a:pPr lvl="1" eaLnBrk="1" latinLnBrk="0" hangingPunct="1"/>
            <a:r>
              <a:rPr lang="es-ES_tradnl"/>
              <a:t>Second level</a:t>
            </a:r>
          </a:p>
          <a:p>
            <a:pPr lvl="2" eaLnBrk="1" latinLnBrk="0" hangingPunct="1"/>
            <a:r>
              <a:rPr lang="es-ES_tradnl"/>
              <a:t>Third level</a:t>
            </a:r>
          </a:p>
          <a:p>
            <a:pPr lvl="3" eaLnBrk="1" latinLnBrk="0" hangingPunct="1"/>
            <a:r>
              <a:rPr lang="es-ES_tradnl"/>
              <a:t>Fourth level</a:t>
            </a:r>
          </a:p>
          <a:p>
            <a:pPr lvl="4" eaLnBrk="1" latinLnBrk="0" hangingPunct="1"/>
            <a:r>
              <a:rPr lang="es-ES_tradnl"/>
              <a:t>Fifth level</a:t>
            </a:r>
            <a:endParaRPr kumimoji="0" lang="en-US"/>
          </a:p>
        </p:txBody>
      </p:sp>
      <p:sp>
        <p:nvSpPr>
          <p:cNvPr id="4" name="Date Placeholder 3"/>
          <p:cNvSpPr>
            <a:spLocks noGrp="1"/>
          </p:cNvSpPr>
          <p:nvPr>
            <p:ph type="dt" sz="half" idx="10"/>
          </p:nvPr>
        </p:nvSpPr>
        <p:spPr/>
        <p:txBody>
          <a:bodyPr/>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5" name="Footer Placeholder 4"/>
          <p:cNvSpPr>
            <a:spLocks noGrp="1"/>
          </p:cNvSpPr>
          <p:nvPr>
            <p:ph type="ftr" sz="quarter" idx="11"/>
          </p:nvPr>
        </p:nvSpPr>
        <p:spPr/>
        <p:txBody>
          <a:bodyPr/>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20000"/>
              </a:spcBef>
              <a:spcAft>
                <a:spcPct val="0"/>
              </a:spcAft>
              <a:buClr>
                <a:srgbClr val="8FD9FB"/>
              </a:buClr>
              <a:buSzPct val="70000"/>
              <a:buFont typeface="Wingdings" pitchFamily="2" charset="2"/>
              <a:buChar char="l"/>
            </a:pPr>
            <a:fld id="{7B5C4841-D14D-4B1F-86B5-CE390C873485}" type="slidenum">
              <a:rPr lang="en-US" altLang="en-US" smtClean="0">
                <a:latin typeface="Arial" charset="0"/>
              </a:rPr>
              <a:pPr fontAlgn="base">
                <a:spcBef>
                  <a:spcPct val="20000"/>
                </a:spcBef>
                <a:spcAft>
                  <a:spcPct val="0"/>
                </a:spcAft>
                <a:buClr>
                  <a:srgbClr val="8FD9FB"/>
                </a:buClr>
                <a:buSzPct val="70000"/>
                <a:buFont typeface="Wingdings" pitchFamily="2" charset="2"/>
                <a:buChar char="l"/>
              </a:pPr>
              <a:t>‹Nº›</a:t>
            </a:fld>
            <a:endParaRPr lang="en-US" altLang="en-US" dirty="0">
              <a:latin typeface="Arial" charset="0"/>
            </a:endParaRPr>
          </a:p>
        </p:txBody>
      </p:sp>
    </p:spTree>
    <p:extLst>
      <p:ext uri="{BB962C8B-B14F-4D97-AF65-F5344CB8AC3E}">
        <p14:creationId xmlns:p14="http://schemas.microsoft.com/office/powerpoint/2010/main" val="3602335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2"/>
            <a:ext cx="2057400" cy="5516563"/>
          </a:xfrm>
        </p:spPr>
        <p:txBody>
          <a:bodyPr vert="eaVert"/>
          <a:lstStyle/>
          <a:p>
            <a:r>
              <a:rPr kumimoji="0" lang="es-ES_tradnl"/>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s-ES_tradnl"/>
              <a:t>Click to edit Master text styles</a:t>
            </a:r>
          </a:p>
          <a:p>
            <a:pPr lvl="1" eaLnBrk="1" latinLnBrk="0" hangingPunct="1"/>
            <a:r>
              <a:rPr lang="es-ES_tradnl"/>
              <a:t>Second level</a:t>
            </a:r>
          </a:p>
          <a:p>
            <a:pPr lvl="2" eaLnBrk="1" latinLnBrk="0" hangingPunct="1"/>
            <a:r>
              <a:rPr lang="es-ES_tradnl"/>
              <a:t>Third level</a:t>
            </a:r>
          </a:p>
          <a:p>
            <a:pPr lvl="3" eaLnBrk="1" latinLnBrk="0" hangingPunct="1"/>
            <a:r>
              <a:rPr lang="es-ES_tradnl"/>
              <a:t>Fourth level</a:t>
            </a:r>
          </a:p>
          <a:p>
            <a:pPr lvl="4" eaLnBrk="1" latinLnBrk="0" hangingPunct="1"/>
            <a:r>
              <a:rPr lang="es-ES_tradnl"/>
              <a:t>Fifth level</a:t>
            </a:r>
            <a:endParaRPr kumimoji="0" lang="en-US"/>
          </a:p>
        </p:txBody>
      </p:sp>
      <p:sp>
        <p:nvSpPr>
          <p:cNvPr id="4" name="Date Placeholder 3"/>
          <p:cNvSpPr>
            <a:spLocks noGrp="1"/>
          </p:cNvSpPr>
          <p:nvPr>
            <p:ph type="dt" sz="half" idx="10"/>
          </p:nvPr>
        </p:nvSpPr>
        <p:spPr>
          <a:xfrm>
            <a:off x="6553200" y="6248404"/>
            <a:ext cx="2209800" cy="365125"/>
          </a:xfrm>
        </p:spPr>
        <p:txBody>
          <a:bodyPr/>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5" name="Footer Placeholder 4"/>
          <p:cNvSpPr>
            <a:spLocks noGrp="1"/>
          </p:cNvSpPr>
          <p:nvPr>
            <p:ph type="ftr" sz="quarter" idx="11"/>
          </p:nvPr>
        </p:nvSpPr>
        <p:spPr>
          <a:xfrm>
            <a:off x="457202" y="6248209"/>
            <a:ext cx="5573483" cy="365125"/>
          </a:xfrm>
        </p:spPr>
        <p:txBody>
          <a:bodyPr/>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685800" rtl="0" eaLnBrk="1" fontAlgn="base" latinLnBrk="0" hangingPunct="1">
              <a:lnSpc>
                <a:spcPct val="100000"/>
              </a:lnSpc>
              <a:spcBef>
                <a:spcPct val="20000"/>
              </a:spcBef>
              <a:spcAft>
                <a:spcPct val="0"/>
              </a:spcAft>
              <a:buClr>
                <a:srgbClr val="8FD9FB"/>
              </a:buClr>
              <a:buSzPct val="70000"/>
              <a:buFont typeface="Wingdings" pitchFamily="2" charset="2"/>
              <a:buChar char="l"/>
              <a:tabLst/>
              <a:defRPr/>
            </a:pPr>
            <a:endParaRPr kumimoji="0" lang="en-US" sz="1950" b="0" i="0" u="none" strike="noStrike" kern="1200" cap="none" spc="0" normalizeH="0" baseline="0" noProof="0" dirty="0">
              <a:ln>
                <a:noFill/>
              </a:ln>
              <a:solidFill>
                <a:prstClr val="white"/>
              </a:solidFill>
              <a:effectLst/>
              <a:uLnTx/>
              <a:uFillTx/>
              <a:latin typeface="Tw Cen MT"/>
              <a:ea typeface="+mn-ea"/>
              <a:cs typeface="+mn-cs"/>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685800" rtl="0" eaLnBrk="1" fontAlgn="base" latinLnBrk="0" hangingPunct="1">
              <a:lnSpc>
                <a:spcPct val="100000"/>
              </a:lnSpc>
              <a:spcBef>
                <a:spcPct val="20000"/>
              </a:spcBef>
              <a:spcAft>
                <a:spcPct val="0"/>
              </a:spcAft>
              <a:buClr>
                <a:srgbClr val="8FD9FB"/>
              </a:buClr>
              <a:buSzPct val="70000"/>
              <a:buFont typeface="Wingdings" pitchFamily="2" charset="2"/>
              <a:buChar char="l"/>
              <a:tabLst/>
              <a:defRPr/>
            </a:pPr>
            <a:endParaRPr kumimoji="0" lang="en-US" sz="1950" b="0" i="0" u="none" strike="noStrike" kern="1200" cap="none" spc="0" normalizeH="0" baseline="0" noProof="0" dirty="0">
              <a:ln>
                <a:noFill/>
              </a:ln>
              <a:solidFill>
                <a:prstClr val="white"/>
              </a:solidFill>
              <a:effectLst/>
              <a:uLnTx/>
              <a:uFillTx/>
              <a:latin typeface="Tw Cen MT"/>
              <a:ea typeface="+mn-ea"/>
              <a:cs typeface="+mn-cs"/>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685800" rtl="0" eaLnBrk="1" fontAlgn="base" latinLnBrk="0" hangingPunct="1">
              <a:lnSpc>
                <a:spcPct val="100000"/>
              </a:lnSpc>
              <a:spcBef>
                <a:spcPct val="20000"/>
              </a:spcBef>
              <a:spcAft>
                <a:spcPct val="0"/>
              </a:spcAft>
              <a:buClr>
                <a:srgbClr val="8FD9FB"/>
              </a:buClr>
              <a:buSzPct val="70000"/>
              <a:buFont typeface="Wingdings" pitchFamily="2" charset="2"/>
              <a:buChar char="l"/>
              <a:tabLst/>
              <a:defRPr/>
            </a:pPr>
            <a:endParaRPr kumimoji="0" lang="en-US" sz="1950" b="0" i="0" u="none" strike="noStrike" kern="1200" cap="none" spc="0" normalizeH="0" baseline="0" noProof="0" dirty="0">
              <a:ln>
                <a:noFill/>
              </a:ln>
              <a:solidFill>
                <a:prstClr val="white"/>
              </a:solidFill>
              <a:effectLst/>
              <a:uLnTx/>
              <a:uFillTx/>
              <a:latin typeface="Tw Cen MT"/>
              <a:ea typeface="+mn-ea"/>
              <a:cs typeface="+mn-cs"/>
            </a:endParaRPr>
          </a:p>
        </p:txBody>
      </p:sp>
      <p:sp>
        <p:nvSpPr>
          <p:cNvPr id="6" name="Slide Number Placeholder 5"/>
          <p:cNvSpPr>
            <a:spLocks noGrp="1"/>
          </p:cNvSpPr>
          <p:nvPr>
            <p:ph type="sldNum" sz="quarter" idx="12"/>
          </p:nvPr>
        </p:nvSpPr>
        <p:spPr>
          <a:xfrm rot="5400000">
            <a:off x="5989638" y="144462"/>
            <a:ext cx="533400" cy="244476"/>
          </a:xfrm>
        </p:spPr>
        <p:txBody>
          <a:bodyPr/>
          <a:lstStyle/>
          <a:p>
            <a:pPr fontAlgn="base">
              <a:spcBef>
                <a:spcPct val="20000"/>
              </a:spcBef>
              <a:spcAft>
                <a:spcPct val="0"/>
              </a:spcAft>
              <a:buClr>
                <a:srgbClr val="8FD9FB"/>
              </a:buClr>
              <a:buSzPct val="70000"/>
              <a:buFont typeface="Wingdings" pitchFamily="2" charset="2"/>
              <a:buChar char="l"/>
            </a:pPr>
            <a:fld id="{6D5E0D09-6A7F-4B1E-8ACE-CD74F2792C72}" type="slidenum">
              <a:rPr lang="en-US" altLang="en-US" smtClean="0">
                <a:latin typeface="Arial" charset="0"/>
              </a:rPr>
              <a:pPr fontAlgn="base">
                <a:spcBef>
                  <a:spcPct val="20000"/>
                </a:spcBef>
                <a:spcAft>
                  <a:spcPct val="0"/>
                </a:spcAft>
                <a:buClr>
                  <a:srgbClr val="8FD9FB"/>
                </a:buClr>
                <a:buSzPct val="70000"/>
                <a:buFont typeface="Wingdings" pitchFamily="2" charset="2"/>
                <a:buChar char="l"/>
              </a:pPr>
              <a:t>‹Nº›</a:t>
            </a:fld>
            <a:endParaRPr lang="en-US" altLang="en-US" dirty="0">
              <a:latin typeface="Arial" charset="0"/>
            </a:endParaRPr>
          </a:p>
        </p:txBody>
      </p:sp>
    </p:spTree>
    <p:extLst>
      <p:ext uri="{BB962C8B-B14F-4D97-AF65-F5344CB8AC3E}">
        <p14:creationId xmlns:p14="http://schemas.microsoft.com/office/powerpoint/2010/main" val="397564131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7" name="Objeto 6" hidden="1">
            <a:extLst>
              <a:ext uri="{FF2B5EF4-FFF2-40B4-BE49-F238E27FC236}">
                <a16:creationId xmlns:a16="http://schemas.microsoft.com/office/drawing/2014/main" id="{69D41D99-B1D1-4722-93B3-27AAA5B52A41}"/>
              </a:ext>
            </a:extLst>
          </p:cNvPr>
          <p:cNvGraphicFramePr>
            <a:graphicFrameLocks noChangeAspect="1"/>
          </p:cNvGraphicFramePr>
          <p:nvPr userDrawn="1">
            <p:custDataLst>
              <p:tags r:id="rId2"/>
            </p:custDataLst>
          </p:nvPr>
        </p:nvGraphicFramePr>
        <p:xfrm>
          <a:off x="1589" y="1588"/>
          <a:ext cx="1588" cy="1588"/>
        </p:xfrm>
        <a:graphic>
          <a:graphicData uri="http://schemas.openxmlformats.org/presentationml/2006/ole">
            <mc:AlternateContent xmlns:mc="http://schemas.openxmlformats.org/markup-compatibility/2006">
              <mc:Choice xmlns:v="urn:schemas-microsoft-com:vml" Requires="v">
                <p:oleObj spid="_x0000_s2228" name="Diapositiva de think-cell" r:id="rId5" imgW="503" imgH="503" progId="TCLayout.ActiveDocument.1">
                  <p:embed/>
                </p:oleObj>
              </mc:Choice>
              <mc:Fallback>
                <p:oleObj name="Diapositiva de think-cell" r:id="rId5" imgW="503" imgH="503" progId="TCLayout.ActiveDocument.1">
                  <p:embed/>
                  <p:pic>
                    <p:nvPicPr>
                      <p:cNvPr id="7" name="Objeto 6" hidden="1">
                        <a:extLst>
                          <a:ext uri="{FF2B5EF4-FFF2-40B4-BE49-F238E27FC236}">
                            <a16:creationId xmlns:a16="http://schemas.microsoft.com/office/drawing/2014/main" id="{69D41D99-B1D1-4722-93B3-27AAA5B52A41}"/>
                          </a:ext>
                        </a:extLst>
                      </p:cNvPr>
                      <p:cNvPicPr/>
                      <p:nvPr/>
                    </p:nvPicPr>
                    <p:blipFill>
                      <a:blip r:embed="rId6"/>
                      <a:stretch>
                        <a:fillRect/>
                      </a:stretch>
                    </p:blipFill>
                    <p:spPr>
                      <a:xfrm>
                        <a:off x="1589" y="1588"/>
                        <a:ext cx="1588" cy="1588"/>
                      </a:xfrm>
                      <a:prstGeom prst="rect">
                        <a:avLst/>
                      </a:prstGeom>
                    </p:spPr>
                  </p:pic>
                </p:oleObj>
              </mc:Fallback>
            </mc:AlternateContent>
          </a:graphicData>
        </a:graphic>
      </p:graphicFrame>
      <p:sp>
        <p:nvSpPr>
          <p:cNvPr id="3" name="Rectángulo 2" hidden="1">
            <a:extLst>
              <a:ext uri="{FF2B5EF4-FFF2-40B4-BE49-F238E27FC236}">
                <a16:creationId xmlns:a16="http://schemas.microsoft.com/office/drawing/2014/main" id="{00BC4E28-E682-4D8B-B683-2EDACEAB089D}"/>
              </a:ext>
            </a:extLst>
          </p:cNvPr>
          <p:cNvSpPr/>
          <p:nvPr userDrawn="1">
            <p:custDataLst>
              <p:tags r:id="rId3"/>
            </p:custDataLst>
          </p:nvPr>
        </p:nvSpPr>
        <p:spPr>
          <a:xfrm>
            <a:off x="1"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marR="0" lvl="0" indent="0" algn="ctr" defTabSz="685800" rtl="0" eaLnBrk="1" fontAlgn="base" latinLnBrk="0" hangingPunct="1">
              <a:lnSpc>
                <a:spcPct val="100000"/>
              </a:lnSpc>
              <a:spcBef>
                <a:spcPct val="20000"/>
              </a:spcBef>
              <a:spcAft>
                <a:spcPct val="0"/>
              </a:spcAft>
              <a:buClr>
                <a:srgbClr val="8FD9FB"/>
              </a:buClr>
              <a:buSzPct val="70000"/>
              <a:buFontTx/>
              <a:buNone/>
              <a:tabLst/>
              <a:defRPr/>
            </a:pPr>
            <a:endParaRPr kumimoji="0" lang="es-ES_tradnl" sz="2850" b="1" i="0" u="none" strike="noStrike" kern="1200" cap="none" spc="0" normalizeH="0" baseline="0" noProof="0" dirty="0">
              <a:ln>
                <a:noFill/>
              </a:ln>
              <a:solidFill>
                <a:prstClr val="white"/>
              </a:solidFill>
              <a:effectLst/>
              <a:uLnTx/>
              <a:uFillTx/>
              <a:latin typeface="Leelawadee" panose="020B0502040204020203" pitchFamily="34" charset="-34"/>
              <a:ea typeface="+mn-ea"/>
              <a:cs typeface="Leelawadee" panose="020B0502040204020203" pitchFamily="34" charset="-34"/>
              <a:sym typeface="Leelawadee" panose="020B0502040204020203" pitchFamily="34" charset="-34"/>
            </a:endParaRPr>
          </a:p>
        </p:txBody>
      </p:sp>
      <p:sp>
        <p:nvSpPr>
          <p:cNvPr id="2" name="Title 1"/>
          <p:cNvSpPr>
            <a:spLocks noGrp="1"/>
          </p:cNvSpPr>
          <p:nvPr>
            <p:ph type="title"/>
          </p:nvPr>
        </p:nvSpPr>
        <p:spPr>
          <a:xfrm>
            <a:off x="76200" y="106901"/>
            <a:ext cx="8153400" cy="990600"/>
          </a:xfrm>
        </p:spPr>
        <p:txBody>
          <a:bodyPr>
            <a:normAutofit/>
          </a:bodyPr>
          <a:lstStyle>
            <a:lvl1pPr>
              <a:defRPr sz="2850" b="1"/>
            </a:lvl1pPr>
          </a:lstStyle>
          <a:p>
            <a:r>
              <a:rPr kumimoji="0" lang="es-ES_tradnl" dirty="0" err="1"/>
              <a:t>Click</a:t>
            </a:r>
            <a:r>
              <a:rPr kumimoji="0" lang="es-ES_tradnl" dirty="0"/>
              <a:t> to </a:t>
            </a:r>
            <a:r>
              <a:rPr kumimoji="0" lang="es-ES_tradnl" dirty="0" err="1"/>
              <a:t>edit</a:t>
            </a:r>
            <a:r>
              <a:rPr kumimoji="0" lang="es-ES_tradnl" dirty="0"/>
              <a:t> Master </a:t>
            </a:r>
            <a:r>
              <a:rPr kumimoji="0" lang="es-ES_tradnl" dirty="0" err="1"/>
              <a:t>title</a:t>
            </a:r>
            <a:r>
              <a:rPr kumimoji="0" lang="es-ES_tradnl" dirty="0"/>
              <a:t> </a:t>
            </a:r>
            <a:r>
              <a:rPr kumimoji="0" lang="es-ES_tradnl" dirty="0" err="1"/>
              <a:t>style</a:t>
            </a:r>
            <a:endParaRPr kumimoji="0"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fontAlgn="base">
              <a:spcBef>
                <a:spcPct val="20000"/>
              </a:spcBef>
              <a:spcAft>
                <a:spcPct val="0"/>
              </a:spcAft>
              <a:buClr>
                <a:srgbClr val="8FD9FB"/>
              </a:buClr>
              <a:buSzPct val="70000"/>
              <a:buFont typeface="Wingdings" pitchFamily="2" charset="2"/>
              <a:buChar char="l"/>
            </a:pPr>
            <a:fld id="{BEA182E2-913D-4FCE-B16D-95467C3141F0}" type="slidenum">
              <a:rPr lang="en-US" altLang="en-US" smtClean="0">
                <a:latin typeface="Arial" charset="0"/>
              </a:rPr>
              <a:pPr fontAlgn="base">
                <a:spcBef>
                  <a:spcPct val="20000"/>
                </a:spcBef>
                <a:spcAft>
                  <a:spcPct val="0"/>
                </a:spcAft>
                <a:buClr>
                  <a:srgbClr val="8FD9FB"/>
                </a:buClr>
                <a:buSzPct val="70000"/>
                <a:buFont typeface="Wingdings" pitchFamily="2" charset="2"/>
                <a:buChar char="l"/>
              </a:pPr>
              <a:t>‹Nº›</a:t>
            </a:fld>
            <a:endParaRPr lang="en-US" altLang="en-US" dirty="0">
              <a:latin typeface="Arial" charset="0"/>
            </a:endParaRPr>
          </a:p>
        </p:txBody>
      </p:sp>
      <p:sp>
        <p:nvSpPr>
          <p:cNvPr id="8" name="Content Placeholder 7"/>
          <p:cNvSpPr>
            <a:spLocks noGrp="1"/>
          </p:cNvSpPr>
          <p:nvPr>
            <p:ph sz="quarter" idx="1"/>
          </p:nvPr>
        </p:nvSpPr>
        <p:spPr>
          <a:xfrm>
            <a:off x="612648" y="1600200"/>
            <a:ext cx="8153400" cy="4495800"/>
          </a:xfrm>
        </p:spPr>
        <p:txBody>
          <a:bodyPr/>
          <a:lstStyle>
            <a:lvl1pPr marL="240030" indent="-240030">
              <a:buClr>
                <a:schemeClr val="accent1"/>
              </a:buClr>
              <a:buSzPct val="85000"/>
              <a:buFont typeface="Arial" panose="020B0604020202020204" pitchFamily="34" charset="0"/>
              <a:buChar char="•"/>
              <a:defRPr>
                <a:latin typeface="Leelawadee" panose="020B0502040204020203" pitchFamily="34" charset="-34"/>
                <a:cs typeface="Leelawadee" panose="020B0502040204020203" pitchFamily="34" charset="-34"/>
              </a:defRPr>
            </a:lvl1pPr>
            <a:lvl2pPr marL="480060" indent="-205740">
              <a:buFont typeface="Courier New" panose="02070309020205020404" pitchFamily="49" charset="0"/>
              <a:buChar char="o"/>
              <a:defRPr>
                <a:latin typeface="Leelawadee" panose="020B0502040204020203" pitchFamily="34" charset="-34"/>
                <a:cs typeface="Leelawadee" panose="020B0502040204020203" pitchFamily="34" charset="-34"/>
              </a:defRPr>
            </a:lvl2pPr>
            <a:lvl3pPr>
              <a:buClr>
                <a:schemeClr val="tx2"/>
              </a:buClr>
              <a:buSzPct val="80000"/>
              <a:defRPr>
                <a:latin typeface="Leelawadee" panose="020B0502040204020203" pitchFamily="34" charset="-34"/>
                <a:cs typeface="Leelawadee" panose="020B0502040204020203" pitchFamily="34" charset="-34"/>
              </a:defRPr>
            </a:lvl3pPr>
            <a:lvl4pPr>
              <a:defRPr>
                <a:latin typeface="Leelawadee" panose="020B0502040204020203" pitchFamily="34" charset="-34"/>
                <a:cs typeface="Leelawadee" panose="020B0502040204020203" pitchFamily="34" charset="-34"/>
              </a:defRPr>
            </a:lvl4pPr>
            <a:lvl5pPr>
              <a:defRPr>
                <a:latin typeface="Leelawadee" panose="020B0502040204020203" pitchFamily="34" charset="-34"/>
                <a:cs typeface="Leelawadee" panose="020B0502040204020203" pitchFamily="34" charset="-34"/>
              </a:defRPr>
            </a:lvl5pPr>
          </a:lstStyle>
          <a:p>
            <a:pPr lvl="0" eaLnBrk="1" latinLnBrk="0" hangingPunct="1"/>
            <a:r>
              <a:rPr lang="es-ES_tradnl" dirty="0" err="1"/>
              <a:t>Click</a:t>
            </a:r>
            <a:r>
              <a:rPr lang="es-ES_tradnl" dirty="0"/>
              <a:t> </a:t>
            </a:r>
            <a:r>
              <a:rPr lang="es-ES_tradnl" dirty="0" err="1"/>
              <a:t>to</a:t>
            </a:r>
            <a:r>
              <a:rPr lang="es-ES_tradnl" dirty="0"/>
              <a:t> </a:t>
            </a:r>
            <a:r>
              <a:rPr lang="es-ES_tradnl" dirty="0" err="1"/>
              <a:t>edit</a:t>
            </a:r>
            <a:r>
              <a:rPr lang="es-ES_tradnl" dirty="0"/>
              <a:t> Master </a:t>
            </a:r>
            <a:r>
              <a:rPr lang="es-ES_tradnl" dirty="0" err="1"/>
              <a:t>text</a:t>
            </a:r>
            <a:r>
              <a:rPr lang="es-ES_tradnl" dirty="0"/>
              <a:t> </a:t>
            </a:r>
            <a:r>
              <a:rPr lang="es-ES_tradnl" dirty="0" err="1"/>
              <a:t>styles</a:t>
            </a:r>
            <a:endParaRPr lang="es-ES_tradnl" dirty="0"/>
          </a:p>
          <a:p>
            <a:pPr lvl="1" eaLnBrk="1" latinLnBrk="0" hangingPunct="1"/>
            <a:r>
              <a:rPr lang="es-ES_tradnl" dirty="0" err="1"/>
              <a:t>Second</a:t>
            </a:r>
            <a:r>
              <a:rPr lang="es-ES_tradnl" dirty="0"/>
              <a:t> </a:t>
            </a:r>
            <a:r>
              <a:rPr lang="es-ES_tradnl" dirty="0" err="1"/>
              <a:t>level</a:t>
            </a:r>
            <a:endParaRPr lang="es-ES_tradnl" dirty="0"/>
          </a:p>
          <a:p>
            <a:pPr lvl="2" eaLnBrk="1" latinLnBrk="0" hangingPunct="1"/>
            <a:r>
              <a:rPr lang="es-ES_tradnl" dirty="0" err="1"/>
              <a:t>Third</a:t>
            </a:r>
            <a:r>
              <a:rPr lang="es-ES_tradnl" dirty="0"/>
              <a:t> </a:t>
            </a:r>
            <a:r>
              <a:rPr lang="es-ES_tradnl" dirty="0" err="1"/>
              <a:t>level</a:t>
            </a:r>
            <a:endParaRPr lang="es-ES_tradnl" dirty="0"/>
          </a:p>
          <a:p>
            <a:pPr lvl="3" eaLnBrk="1" latinLnBrk="0" hangingPunct="1"/>
            <a:r>
              <a:rPr lang="es-ES_tradnl" dirty="0" err="1"/>
              <a:t>Fourth</a:t>
            </a:r>
            <a:r>
              <a:rPr lang="es-ES_tradnl" dirty="0"/>
              <a:t> </a:t>
            </a:r>
            <a:r>
              <a:rPr lang="es-ES_tradnl" dirty="0" err="1"/>
              <a:t>level</a:t>
            </a:r>
            <a:endParaRPr lang="es-ES_tradnl" dirty="0"/>
          </a:p>
          <a:p>
            <a:pPr lvl="4" eaLnBrk="1" latinLnBrk="0" hangingPunct="1"/>
            <a:r>
              <a:rPr lang="es-ES_tradnl" dirty="0" err="1"/>
              <a:t>Fifth</a:t>
            </a:r>
            <a:r>
              <a:rPr lang="es-ES_tradnl" dirty="0"/>
              <a:t> </a:t>
            </a:r>
            <a:r>
              <a:rPr lang="es-ES_tradnl" dirty="0" err="1"/>
              <a:t>level</a:t>
            </a:r>
            <a:endParaRPr kumimoji="0" lang="en-US" dirty="0"/>
          </a:p>
        </p:txBody>
      </p:sp>
      <p:sp>
        <p:nvSpPr>
          <p:cNvPr id="10" name="Rectángulo 9">
            <a:extLst>
              <a:ext uri="{FF2B5EF4-FFF2-40B4-BE49-F238E27FC236}">
                <a16:creationId xmlns:a16="http://schemas.microsoft.com/office/drawing/2014/main" id="{1A5BC856-2D21-4AB7-BC95-60E6CD0EAE8E}"/>
              </a:ext>
            </a:extLst>
          </p:cNvPr>
          <p:cNvSpPr/>
          <p:nvPr userDrawn="1"/>
        </p:nvSpPr>
        <p:spPr>
          <a:xfrm>
            <a:off x="6096001" y="6248208"/>
            <a:ext cx="3047999" cy="369332"/>
          </a:xfrm>
          <a:prstGeom prst="rect">
            <a:avLst/>
          </a:prstGeom>
        </p:spPr>
        <p:txBody>
          <a:bodyPr wrap="square">
            <a:spAutoFit/>
          </a:bodyPr>
          <a:lstStyle/>
          <a:p>
            <a:pPr>
              <a:buNone/>
            </a:pPr>
            <a:r>
              <a:rPr lang="es-US" altLang="en-US" sz="900" b="1" dirty="0">
                <a:solidFill>
                  <a:schemeClr val="accent1"/>
                </a:solidFill>
                <a:latin typeface="Leelawadee" panose="020B0502040204020203" pitchFamily="34" charset="-34"/>
                <a:cs typeface="Leelawadee" panose="020B0502040204020203" pitchFamily="34" charset="-34"/>
              </a:rPr>
              <a:t>COMISIÓN DE VEEDURÍA CIUDADANA COVID-19</a:t>
            </a:r>
          </a:p>
          <a:p>
            <a:pPr algn="ctr">
              <a:buNone/>
            </a:pPr>
            <a:r>
              <a:rPr lang="es-US" altLang="en-US" sz="900" b="1" dirty="0">
                <a:solidFill>
                  <a:schemeClr val="accent1"/>
                </a:solidFill>
                <a:latin typeface="Leelawadee" panose="020B0502040204020203" pitchFamily="34" charset="-34"/>
                <a:cs typeface="Leelawadee" panose="020B0502040204020203" pitchFamily="34" charset="-34"/>
              </a:rPr>
              <a:t>DECRETO 145/20</a:t>
            </a:r>
          </a:p>
        </p:txBody>
      </p:sp>
      <p:pic>
        <p:nvPicPr>
          <p:cNvPr id="11" name="Imagen 10">
            <a:extLst>
              <a:ext uri="{FF2B5EF4-FFF2-40B4-BE49-F238E27FC236}">
                <a16:creationId xmlns:a16="http://schemas.microsoft.com/office/drawing/2014/main" id="{FA559A79-2B46-41BC-9D21-7E7E2334DFFE}"/>
              </a:ext>
            </a:extLst>
          </p:cNvPr>
          <p:cNvPicPr>
            <a:picLocks noChangeAspect="1"/>
          </p:cNvPicPr>
          <p:nvPr userDrawn="1"/>
        </p:nvPicPr>
        <p:blipFill>
          <a:blip r:embed="rId7"/>
          <a:stretch>
            <a:fillRect/>
          </a:stretch>
        </p:blipFill>
        <p:spPr>
          <a:xfrm>
            <a:off x="5654032" y="6248208"/>
            <a:ext cx="441969" cy="444811"/>
          </a:xfrm>
          <a:prstGeom prst="rect">
            <a:avLst/>
          </a:prstGeom>
        </p:spPr>
      </p:pic>
    </p:spTree>
    <p:extLst>
      <p:ext uri="{BB962C8B-B14F-4D97-AF65-F5344CB8AC3E}">
        <p14:creationId xmlns:p14="http://schemas.microsoft.com/office/powerpoint/2010/main" val="3416644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743200"/>
            <a:ext cx="7123113" cy="1673225"/>
          </a:xfrm>
        </p:spPr>
        <p:txBody>
          <a:bodyPr anchor="t"/>
          <a:lstStyle>
            <a:lvl1pPr marL="0" indent="0">
              <a:buNone/>
              <a:defRPr sz="210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s-ES_tradnl"/>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20000"/>
              </a:spcBef>
              <a:spcAft>
                <a:spcPct val="0"/>
              </a:spcAft>
              <a:buClr>
                <a:srgbClr val="8FD9FB"/>
              </a:buClr>
              <a:buSzPct val="70000"/>
              <a:buFont typeface="Wingdings" pitchFamily="2" charset="2"/>
              <a:buChar char="l"/>
              <a:tabLst/>
              <a:defRPr/>
            </a:pPr>
            <a:endParaRPr kumimoji="0" lang="en-US" sz="1950" b="0" i="0" u="none" strike="noStrike" kern="1200" cap="none" spc="0" normalizeH="0" baseline="0" noProof="0" dirty="0">
              <a:ln>
                <a:noFill/>
              </a:ln>
              <a:solidFill>
                <a:prstClr val="white"/>
              </a:solidFill>
              <a:effectLst/>
              <a:uLnTx/>
              <a:uFillTx/>
              <a:latin typeface="Tw Cen MT"/>
              <a:ea typeface="+mn-ea"/>
              <a:cs typeface="+mn-cs"/>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20000"/>
              </a:spcBef>
              <a:spcAft>
                <a:spcPct val="0"/>
              </a:spcAft>
              <a:buClr>
                <a:srgbClr val="8FD9FB"/>
              </a:buClr>
              <a:buSzPct val="70000"/>
              <a:buFont typeface="Wingdings" pitchFamily="2" charset="2"/>
              <a:buChar char="l"/>
              <a:tabLst/>
              <a:defRPr/>
            </a:pPr>
            <a:endParaRPr kumimoji="0" lang="en-US" sz="1950" b="0" i="0" u="none" strike="noStrike" kern="1200" cap="none" spc="0" normalizeH="0" baseline="0" noProof="0" dirty="0">
              <a:ln>
                <a:noFill/>
              </a:ln>
              <a:solidFill>
                <a:prstClr val="white"/>
              </a:solidFill>
              <a:effectLst/>
              <a:uLnTx/>
              <a:uFillTx/>
              <a:latin typeface="Tw Cen MT"/>
              <a:ea typeface="+mn-ea"/>
              <a:cs typeface="+mn-cs"/>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20000"/>
              </a:spcBef>
              <a:spcAft>
                <a:spcPct val="0"/>
              </a:spcAft>
              <a:buClr>
                <a:srgbClr val="8FD9FB"/>
              </a:buClr>
              <a:buSzPct val="70000"/>
              <a:buFont typeface="Wingdings" pitchFamily="2" charset="2"/>
              <a:buChar char="l"/>
              <a:tabLst/>
              <a:defRPr/>
            </a:pPr>
            <a:endParaRPr kumimoji="0" lang="en-US" sz="1950" b="0" i="0" u="none" strike="noStrike" kern="1200" cap="none" spc="0" normalizeH="0" baseline="0" noProof="0" dirty="0">
              <a:ln>
                <a:noFill/>
              </a:ln>
              <a:solidFill>
                <a:prstClr val="white"/>
              </a:solidFill>
              <a:effectLst/>
              <a:uLnTx/>
              <a:uFillTx/>
              <a:latin typeface="Tw Cen MT"/>
              <a:ea typeface="+mn-ea"/>
              <a:cs typeface="+mn-cs"/>
            </a:endParaRPr>
          </a:p>
        </p:txBody>
      </p:sp>
      <p:sp>
        <p:nvSpPr>
          <p:cNvPr id="2" name="Title 1"/>
          <p:cNvSpPr>
            <a:spLocks noGrp="1"/>
          </p:cNvSpPr>
          <p:nvPr>
            <p:ph type="title"/>
          </p:nvPr>
        </p:nvSpPr>
        <p:spPr>
          <a:xfrm>
            <a:off x="1371600" y="1600200"/>
            <a:ext cx="7620000" cy="990600"/>
          </a:xfrm>
        </p:spPr>
        <p:txBody>
          <a:bodyPr/>
          <a:lstStyle>
            <a:lvl1pPr algn="l">
              <a:buNone/>
              <a:defRPr sz="3300" b="0" cap="none">
                <a:solidFill>
                  <a:srgbClr val="FFFFFF"/>
                </a:solidFill>
              </a:defRPr>
            </a:lvl1pPr>
          </a:lstStyle>
          <a:p>
            <a:r>
              <a:rPr kumimoji="0" lang="es-ES_tradnl"/>
              <a:t>Click to edit Master title style</a:t>
            </a:r>
            <a:endParaRPr kumimoji="0" lang="en-US"/>
          </a:p>
        </p:txBody>
      </p:sp>
      <p:sp>
        <p:nvSpPr>
          <p:cNvPr id="12" name="Date Placeholder 11"/>
          <p:cNvSpPr>
            <a:spLocks noGrp="1"/>
          </p:cNvSpPr>
          <p:nvPr>
            <p:ph type="dt" sz="half" idx="10"/>
          </p:nvPr>
        </p:nvSpPr>
        <p:spPr/>
        <p:txBody>
          <a:bodyPr/>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1800">
                <a:solidFill>
                  <a:srgbClr val="FFFFFF"/>
                </a:solidFill>
              </a:defRPr>
            </a:lvl1pPr>
          </a:lstStyle>
          <a:p>
            <a:pPr fontAlgn="base">
              <a:spcBef>
                <a:spcPct val="20000"/>
              </a:spcBef>
              <a:spcAft>
                <a:spcPct val="0"/>
              </a:spcAft>
              <a:buClr>
                <a:srgbClr val="8FD9FB"/>
              </a:buClr>
              <a:buSzPct val="70000"/>
              <a:buFont typeface="Wingdings" pitchFamily="2" charset="2"/>
              <a:buChar char="l"/>
            </a:pPr>
            <a:fld id="{4A23DA07-CC4A-4CC1-8D70-4EA3EB229F82}" type="slidenum">
              <a:rPr lang="en-US" altLang="en-US" smtClean="0">
                <a:latin typeface="Arial" charset="0"/>
              </a:rPr>
              <a:pPr fontAlgn="base">
                <a:spcBef>
                  <a:spcPct val="20000"/>
                </a:spcBef>
                <a:spcAft>
                  <a:spcPct val="0"/>
                </a:spcAft>
                <a:buClr>
                  <a:srgbClr val="8FD9FB"/>
                </a:buClr>
                <a:buSzPct val="70000"/>
                <a:buFont typeface="Wingdings" pitchFamily="2" charset="2"/>
                <a:buChar char="l"/>
              </a:pPr>
              <a:t>‹Nº›</a:t>
            </a:fld>
            <a:endParaRPr lang="en-US" altLang="en-US" dirty="0">
              <a:latin typeface="Arial" charset="0"/>
            </a:endParaRPr>
          </a:p>
        </p:txBody>
      </p:sp>
      <p:sp>
        <p:nvSpPr>
          <p:cNvPr id="14" name="Footer Placeholder 13"/>
          <p:cNvSpPr>
            <a:spLocks noGrp="1"/>
          </p:cNvSpPr>
          <p:nvPr>
            <p:ph type="ftr" sz="quarter" idx="12"/>
          </p:nvPr>
        </p:nvSpPr>
        <p:spPr/>
        <p:txBody>
          <a:bodyPr/>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Tree>
    <p:extLst>
      <p:ext uri="{BB962C8B-B14F-4D97-AF65-F5344CB8AC3E}">
        <p14:creationId xmlns:p14="http://schemas.microsoft.com/office/powerpoint/2010/main" val="374580564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_tradnl"/>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s-ES_tradnl"/>
              <a:t>Click to edit Master text styles</a:t>
            </a:r>
          </a:p>
          <a:p>
            <a:pPr lvl="1" eaLnBrk="1" latinLnBrk="0" hangingPunct="1"/>
            <a:r>
              <a:rPr lang="es-ES_tradnl"/>
              <a:t>Second level</a:t>
            </a:r>
          </a:p>
          <a:p>
            <a:pPr lvl="2" eaLnBrk="1" latinLnBrk="0" hangingPunct="1"/>
            <a:r>
              <a:rPr lang="es-ES_tradnl"/>
              <a:t>Third level</a:t>
            </a:r>
          </a:p>
          <a:p>
            <a:pPr lvl="3" eaLnBrk="1" latinLnBrk="0" hangingPunct="1"/>
            <a:r>
              <a:rPr lang="es-ES_tradnl"/>
              <a:t>Fourth level</a:t>
            </a:r>
          </a:p>
          <a:p>
            <a:pPr lvl="4" eaLnBrk="1" latinLnBrk="0" hangingPunct="1"/>
            <a:r>
              <a:rPr lang="es-ES_tradnl"/>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s-ES_tradnl"/>
              <a:t>Click to edit Master text styles</a:t>
            </a:r>
          </a:p>
          <a:p>
            <a:pPr lvl="1" eaLnBrk="1" latinLnBrk="0" hangingPunct="1"/>
            <a:r>
              <a:rPr lang="es-ES_tradnl"/>
              <a:t>Second level</a:t>
            </a:r>
          </a:p>
          <a:p>
            <a:pPr lvl="2" eaLnBrk="1" latinLnBrk="0" hangingPunct="1"/>
            <a:r>
              <a:rPr lang="es-ES_tradnl"/>
              <a:t>Third level</a:t>
            </a:r>
          </a:p>
          <a:p>
            <a:pPr lvl="3" eaLnBrk="1" latinLnBrk="0" hangingPunct="1"/>
            <a:r>
              <a:rPr lang="es-ES_tradnl"/>
              <a:t>Fourth level</a:t>
            </a:r>
          </a:p>
          <a:p>
            <a:pPr lvl="4" eaLnBrk="1" latinLnBrk="0" hangingPunct="1"/>
            <a:r>
              <a:rPr lang="es-ES_tradnl"/>
              <a:t>Fifth level</a:t>
            </a:r>
            <a:endParaRPr kumimoji="0" lang="en-US"/>
          </a:p>
        </p:txBody>
      </p:sp>
      <p:sp>
        <p:nvSpPr>
          <p:cNvPr id="8" name="Date Placeholder 7"/>
          <p:cNvSpPr>
            <a:spLocks noGrp="1"/>
          </p:cNvSpPr>
          <p:nvPr>
            <p:ph type="dt" sz="half" idx="15"/>
          </p:nvPr>
        </p:nvSpPr>
        <p:spPr/>
        <p:txBody>
          <a:bodyPr rtlCol="0"/>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10" name="Slide Number Placeholder 9"/>
          <p:cNvSpPr>
            <a:spLocks noGrp="1"/>
          </p:cNvSpPr>
          <p:nvPr>
            <p:ph type="sldNum" sz="quarter" idx="16"/>
          </p:nvPr>
        </p:nvSpPr>
        <p:spPr/>
        <p:txBody>
          <a:bodyPr rtlCol="0"/>
          <a:lstStyle/>
          <a:p>
            <a:pPr fontAlgn="base">
              <a:spcBef>
                <a:spcPct val="20000"/>
              </a:spcBef>
              <a:spcAft>
                <a:spcPct val="0"/>
              </a:spcAft>
              <a:buClr>
                <a:srgbClr val="8FD9FB"/>
              </a:buClr>
              <a:buSzPct val="70000"/>
              <a:buFont typeface="Wingdings" pitchFamily="2" charset="2"/>
              <a:buChar char="l"/>
            </a:pPr>
            <a:fld id="{27D82115-37E4-40D8-9C2C-EE2C236CC3C6}" type="slidenum">
              <a:rPr lang="en-US" altLang="en-US" smtClean="0">
                <a:latin typeface="Arial" charset="0"/>
              </a:rPr>
              <a:pPr fontAlgn="base">
                <a:spcBef>
                  <a:spcPct val="20000"/>
                </a:spcBef>
                <a:spcAft>
                  <a:spcPct val="0"/>
                </a:spcAft>
                <a:buClr>
                  <a:srgbClr val="8FD9FB"/>
                </a:buClr>
                <a:buSzPct val="70000"/>
                <a:buFont typeface="Wingdings" pitchFamily="2" charset="2"/>
                <a:buChar char="l"/>
              </a:pPr>
              <a:t>‹Nº›</a:t>
            </a:fld>
            <a:endParaRPr lang="en-US" altLang="en-US" dirty="0">
              <a:latin typeface="Arial" charset="0"/>
            </a:endParaRPr>
          </a:p>
        </p:txBody>
      </p:sp>
      <p:sp>
        <p:nvSpPr>
          <p:cNvPr id="12" name="Footer Placeholder 11"/>
          <p:cNvSpPr>
            <a:spLocks noGrp="1"/>
          </p:cNvSpPr>
          <p:nvPr>
            <p:ph type="ftr" sz="quarter" idx="17"/>
          </p:nvPr>
        </p:nvSpPr>
        <p:spPr/>
        <p:txBody>
          <a:bodyPr rtlCol="0"/>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Tree>
    <p:extLst>
      <p:ext uri="{BB962C8B-B14F-4D97-AF65-F5344CB8AC3E}">
        <p14:creationId xmlns:p14="http://schemas.microsoft.com/office/powerpoint/2010/main" val="1036760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s-ES_tradnl"/>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s-ES_tradnl"/>
              <a:t>Click to edit Master text styles</a:t>
            </a:r>
          </a:p>
          <a:p>
            <a:pPr lvl="1" eaLnBrk="1" latinLnBrk="0" hangingPunct="1"/>
            <a:r>
              <a:rPr lang="es-ES_tradnl"/>
              <a:t>Second level</a:t>
            </a:r>
          </a:p>
          <a:p>
            <a:pPr lvl="2" eaLnBrk="1" latinLnBrk="0" hangingPunct="1"/>
            <a:r>
              <a:rPr lang="es-ES_tradnl"/>
              <a:t>Third level</a:t>
            </a:r>
          </a:p>
          <a:p>
            <a:pPr lvl="3" eaLnBrk="1" latinLnBrk="0" hangingPunct="1"/>
            <a:r>
              <a:rPr lang="es-ES_tradnl"/>
              <a:t>Fourth level</a:t>
            </a:r>
          </a:p>
          <a:p>
            <a:pPr lvl="4" eaLnBrk="1" latinLnBrk="0" hangingPunct="1"/>
            <a:r>
              <a:rPr lang="es-ES_tradnl"/>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s-ES_tradnl"/>
              <a:t>Click to edit Master text styles</a:t>
            </a:r>
          </a:p>
          <a:p>
            <a:pPr lvl="1" eaLnBrk="1" latinLnBrk="0" hangingPunct="1"/>
            <a:r>
              <a:rPr lang="es-ES_tradnl"/>
              <a:t>Second level</a:t>
            </a:r>
          </a:p>
          <a:p>
            <a:pPr lvl="2" eaLnBrk="1" latinLnBrk="0" hangingPunct="1"/>
            <a:r>
              <a:rPr lang="es-ES_tradnl"/>
              <a:t>Third level</a:t>
            </a:r>
          </a:p>
          <a:p>
            <a:pPr lvl="3" eaLnBrk="1" latinLnBrk="0" hangingPunct="1"/>
            <a:r>
              <a:rPr lang="es-ES_tradnl"/>
              <a:t>Fourth level</a:t>
            </a:r>
          </a:p>
          <a:p>
            <a:pPr lvl="4" eaLnBrk="1" latinLnBrk="0" hangingPunct="1"/>
            <a:r>
              <a:rPr lang="es-ES_tradnl"/>
              <a:t>Fifth level</a:t>
            </a:r>
            <a:endParaRPr kumimoji="0" lang="en-US"/>
          </a:p>
        </p:txBody>
      </p:sp>
      <p:sp>
        <p:nvSpPr>
          <p:cNvPr id="10" name="Date Placeholder 9"/>
          <p:cNvSpPr>
            <a:spLocks noGrp="1"/>
          </p:cNvSpPr>
          <p:nvPr>
            <p:ph type="dt" sz="half" idx="15"/>
          </p:nvPr>
        </p:nvSpPr>
        <p:spPr/>
        <p:txBody>
          <a:bodyPr rtlCol="0"/>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12" name="Slide Number Placeholder 11"/>
          <p:cNvSpPr>
            <a:spLocks noGrp="1"/>
          </p:cNvSpPr>
          <p:nvPr>
            <p:ph type="sldNum" sz="quarter" idx="16"/>
          </p:nvPr>
        </p:nvSpPr>
        <p:spPr/>
        <p:txBody>
          <a:bodyPr rtlCol="0"/>
          <a:lstStyle/>
          <a:p>
            <a:pPr fontAlgn="base">
              <a:spcBef>
                <a:spcPct val="20000"/>
              </a:spcBef>
              <a:spcAft>
                <a:spcPct val="0"/>
              </a:spcAft>
              <a:buClr>
                <a:srgbClr val="8FD9FB"/>
              </a:buClr>
              <a:buSzPct val="70000"/>
              <a:buFont typeface="Wingdings" pitchFamily="2" charset="2"/>
              <a:buChar char="l"/>
            </a:pPr>
            <a:fld id="{25B98398-71E7-4FBC-9A09-2BCBE4B9B458}" type="slidenum">
              <a:rPr lang="en-US" altLang="en-US" smtClean="0">
                <a:latin typeface="Arial" charset="0"/>
              </a:rPr>
              <a:pPr fontAlgn="base">
                <a:spcBef>
                  <a:spcPct val="20000"/>
                </a:spcBef>
                <a:spcAft>
                  <a:spcPct val="0"/>
                </a:spcAft>
                <a:buClr>
                  <a:srgbClr val="8FD9FB"/>
                </a:buClr>
                <a:buSzPct val="70000"/>
                <a:buFont typeface="Wingdings" pitchFamily="2" charset="2"/>
                <a:buChar char="l"/>
              </a:pPr>
              <a:t>‹Nº›</a:t>
            </a:fld>
            <a:endParaRPr lang="en-US" altLang="en-US" dirty="0">
              <a:latin typeface="Arial" charset="0"/>
            </a:endParaRPr>
          </a:p>
        </p:txBody>
      </p:sp>
      <p:sp>
        <p:nvSpPr>
          <p:cNvPr id="14" name="Footer Placeholder 13"/>
          <p:cNvSpPr>
            <a:spLocks noGrp="1"/>
          </p:cNvSpPr>
          <p:nvPr>
            <p:ph type="ftr" sz="quarter" idx="17"/>
          </p:nvPr>
        </p:nvSpPr>
        <p:spPr/>
        <p:txBody>
          <a:bodyPr rtlCol="0"/>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1500" b="1">
                <a:solidFill>
                  <a:srgbClr val="FFFFFF"/>
                </a:solidFill>
              </a:defRPr>
            </a:lvl1pPr>
          </a:lstStyle>
          <a:p>
            <a:pPr lvl="0" eaLnBrk="1" latinLnBrk="0" hangingPunct="1"/>
            <a:r>
              <a:rPr kumimoji="0" lang="es-ES_tradnl"/>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1500" b="1">
                <a:solidFill>
                  <a:srgbClr val="FFFFFF"/>
                </a:solidFill>
              </a:defRPr>
            </a:lvl1pPr>
          </a:lstStyle>
          <a:p>
            <a:pPr lvl="0" eaLnBrk="1" latinLnBrk="0" hangingPunct="1"/>
            <a:r>
              <a:rPr kumimoji="0" lang="es-ES_tradnl"/>
              <a:t>Click to edit Master text styles</a:t>
            </a:r>
          </a:p>
        </p:txBody>
      </p:sp>
    </p:spTree>
    <p:extLst>
      <p:ext uri="{BB962C8B-B14F-4D97-AF65-F5344CB8AC3E}">
        <p14:creationId xmlns:p14="http://schemas.microsoft.com/office/powerpoint/2010/main" val="2482704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7" name="Objeto 6" hidden="1">
            <a:extLst>
              <a:ext uri="{FF2B5EF4-FFF2-40B4-BE49-F238E27FC236}">
                <a16:creationId xmlns:a16="http://schemas.microsoft.com/office/drawing/2014/main" id="{850BE843-5F7B-4180-BB93-5D37A3CBEC2F}"/>
              </a:ext>
            </a:extLst>
          </p:cNvPr>
          <p:cNvGraphicFramePr>
            <a:graphicFrameLocks noChangeAspect="1"/>
          </p:cNvGraphicFramePr>
          <p:nvPr userDrawn="1">
            <p:custDataLst>
              <p:tags r:id="rId2"/>
            </p:custDataLst>
          </p:nvPr>
        </p:nvGraphicFramePr>
        <p:xfrm>
          <a:off x="1589" y="1588"/>
          <a:ext cx="1588" cy="1588"/>
        </p:xfrm>
        <a:graphic>
          <a:graphicData uri="http://schemas.openxmlformats.org/presentationml/2006/ole">
            <mc:AlternateContent xmlns:mc="http://schemas.openxmlformats.org/markup-compatibility/2006">
              <mc:Choice xmlns:v="urn:schemas-microsoft-com:vml" Requires="v">
                <p:oleObj spid="_x0000_s3252" name="Diapositiva de think-cell" r:id="rId5" imgW="503" imgH="503" progId="TCLayout.ActiveDocument.1">
                  <p:embed/>
                </p:oleObj>
              </mc:Choice>
              <mc:Fallback>
                <p:oleObj name="Diapositiva de think-cell" r:id="rId5" imgW="503" imgH="503" progId="TCLayout.ActiveDocument.1">
                  <p:embed/>
                  <p:pic>
                    <p:nvPicPr>
                      <p:cNvPr id="7" name="Objeto 6" hidden="1">
                        <a:extLst>
                          <a:ext uri="{FF2B5EF4-FFF2-40B4-BE49-F238E27FC236}">
                            <a16:creationId xmlns:a16="http://schemas.microsoft.com/office/drawing/2014/main" id="{850BE843-5F7B-4180-BB93-5D37A3CBEC2F}"/>
                          </a:ext>
                        </a:extLst>
                      </p:cNvPr>
                      <p:cNvPicPr/>
                      <p:nvPr/>
                    </p:nvPicPr>
                    <p:blipFill>
                      <a:blip r:embed="rId6"/>
                      <a:stretch>
                        <a:fillRect/>
                      </a:stretch>
                    </p:blipFill>
                    <p:spPr>
                      <a:xfrm>
                        <a:off x="1589" y="1588"/>
                        <a:ext cx="1588" cy="1588"/>
                      </a:xfrm>
                      <a:prstGeom prst="rect">
                        <a:avLst/>
                      </a:prstGeom>
                    </p:spPr>
                  </p:pic>
                </p:oleObj>
              </mc:Fallback>
            </mc:AlternateContent>
          </a:graphicData>
        </a:graphic>
      </p:graphicFrame>
      <p:sp>
        <p:nvSpPr>
          <p:cNvPr id="6" name="Rectángulo 5" hidden="1">
            <a:extLst>
              <a:ext uri="{FF2B5EF4-FFF2-40B4-BE49-F238E27FC236}">
                <a16:creationId xmlns:a16="http://schemas.microsoft.com/office/drawing/2014/main" id="{6094C3C5-F95F-470F-AD53-0E94E7E46D59}"/>
              </a:ext>
            </a:extLst>
          </p:cNvPr>
          <p:cNvSpPr/>
          <p:nvPr userDrawn="1">
            <p:custDataLst>
              <p:tags r:id="rId3"/>
            </p:custDataLst>
          </p:nvPr>
        </p:nvSpPr>
        <p:spPr>
          <a:xfrm>
            <a:off x="1"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marR="0" lvl="0" indent="0" algn="ctr" defTabSz="685800" rtl="0" eaLnBrk="1" fontAlgn="base" latinLnBrk="0" hangingPunct="1">
              <a:lnSpc>
                <a:spcPct val="100000"/>
              </a:lnSpc>
              <a:spcBef>
                <a:spcPct val="20000"/>
              </a:spcBef>
              <a:spcAft>
                <a:spcPct val="0"/>
              </a:spcAft>
              <a:buClr>
                <a:srgbClr val="8FD9FB"/>
              </a:buClr>
              <a:buSzPct val="70000"/>
              <a:buFontTx/>
              <a:buNone/>
              <a:tabLst/>
              <a:defRPr/>
            </a:pPr>
            <a:endParaRPr kumimoji="0" lang="es-ES_tradnl" sz="2850" b="1" i="0" u="none" strike="noStrike" kern="1200" cap="none" spc="0" normalizeH="0" baseline="0" noProof="0" dirty="0">
              <a:ln>
                <a:noFill/>
              </a:ln>
              <a:solidFill>
                <a:prstClr val="white"/>
              </a:solidFill>
              <a:effectLst/>
              <a:uLnTx/>
              <a:uFillTx/>
              <a:latin typeface="Leelawadee" panose="020B0502040204020203" pitchFamily="34" charset="-34"/>
              <a:ea typeface="+mn-ea"/>
              <a:cs typeface="Leelawadee" panose="020B0502040204020203" pitchFamily="34" charset="-34"/>
              <a:sym typeface="Leelawadee" panose="020B0502040204020203" pitchFamily="34" charset="-34"/>
            </a:endParaRPr>
          </a:p>
        </p:txBody>
      </p:sp>
      <p:sp>
        <p:nvSpPr>
          <p:cNvPr id="2" name="Title 1"/>
          <p:cNvSpPr>
            <a:spLocks noGrp="1"/>
          </p:cNvSpPr>
          <p:nvPr>
            <p:ph type="title"/>
          </p:nvPr>
        </p:nvSpPr>
        <p:spPr/>
        <p:txBody>
          <a:bodyPr>
            <a:normAutofit/>
          </a:bodyPr>
          <a:lstStyle>
            <a:lvl1pPr>
              <a:defRPr sz="2850" b="1"/>
            </a:lvl1pPr>
          </a:lstStyle>
          <a:p>
            <a:r>
              <a:rPr kumimoji="0" lang="es-ES_tradnl" dirty="0" err="1"/>
              <a:t>Click</a:t>
            </a:r>
            <a:r>
              <a:rPr kumimoji="0" lang="es-ES_tradnl" dirty="0"/>
              <a:t> to </a:t>
            </a:r>
            <a:r>
              <a:rPr kumimoji="0" lang="es-ES_tradnl" dirty="0" err="1"/>
              <a:t>edit</a:t>
            </a:r>
            <a:r>
              <a:rPr kumimoji="0" lang="es-ES_tradnl" dirty="0"/>
              <a:t> Master </a:t>
            </a:r>
            <a:r>
              <a:rPr kumimoji="0" lang="es-ES_tradnl" dirty="0" err="1"/>
              <a:t>title</a:t>
            </a:r>
            <a:r>
              <a:rPr kumimoji="0" lang="es-ES_tradnl" dirty="0"/>
              <a:t> </a:t>
            </a:r>
            <a:r>
              <a:rPr kumimoji="0" lang="es-ES_tradnl" dirty="0" err="1"/>
              <a:t>style</a:t>
            </a:r>
            <a:endParaRPr kumimoji="0" lang="en-US" dirty="0"/>
          </a:p>
        </p:txBody>
      </p:sp>
      <p:sp>
        <p:nvSpPr>
          <p:cNvPr id="3" name="Date Placeholder 2"/>
          <p:cNvSpPr>
            <a:spLocks noGrp="1"/>
          </p:cNvSpPr>
          <p:nvPr>
            <p:ph type="dt" sz="half" idx="10"/>
          </p:nvPr>
        </p:nvSpPr>
        <p:spPr/>
        <p:txBody>
          <a:bodyPr/>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4" name="Footer Placeholder 3"/>
          <p:cNvSpPr>
            <a:spLocks noGrp="1"/>
          </p:cNvSpPr>
          <p:nvPr>
            <p:ph type="ftr" sz="quarter" idx="11"/>
          </p:nvPr>
        </p:nvSpPr>
        <p:spPr/>
        <p:txBody>
          <a:bodyPr/>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fontAlgn="base">
              <a:spcBef>
                <a:spcPct val="20000"/>
              </a:spcBef>
              <a:spcAft>
                <a:spcPct val="0"/>
              </a:spcAft>
              <a:buClr>
                <a:srgbClr val="8FD9FB"/>
              </a:buClr>
              <a:buSzPct val="70000"/>
              <a:buFont typeface="Wingdings" pitchFamily="2" charset="2"/>
              <a:buChar char="l"/>
            </a:pPr>
            <a:fld id="{9D219420-DA2F-4365-A813-5E63B4BD2AF9}" type="slidenum">
              <a:rPr lang="en-US" altLang="en-US" smtClean="0">
                <a:latin typeface="Arial" charset="0"/>
              </a:rPr>
              <a:pPr fontAlgn="base">
                <a:spcBef>
                  <a:spcPct val="20000"/>
                </a:spcBef>
                <a:spcAft>
                  <a:spcPct val="0"/>
                </a:spcAft>
                <a:buClr>
                  <a:srgbClr val="8FD9FB"/>
                </a:buClr>
                <a:buSzPct val="70000"/>
                <a:buFont typeface="Wingdings" pitchFamily="2" charset="2"/>
                <a:buChar char="l"/>
              </a:pPr>
              <a:t>‹Nº›</a:t>
            </a:fld>
            <a:endParaRPr lang="en-US" altLang="en-US" dirty="0">
              <a:latin typeface="Arial" charset="0"/>
            </a:endParaRPr>
          </a:p>
        </p:txBody>
      </p:sp>
    </p:spTree>
    <p:extLst>
      <p:ext uri="{BB962C8B-B14F-4D97-AF65-F5344CB8AC3E}">
        <p14:creationId xmlns:p14="http://schemas.microsoft.com/office/powerpoint/2010/main" val="309066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3" name="Footer Placeholder 2"/>
          <p:cNvSpPr>
            <a:spLocks noGrp="1"/>
          </p:cNvSpPr>
          <p:nvPr>
            <p:ph type="ftr" sz="quarter" idx="11"/>
          </p:nvPr>
        </p:nvSpPr>
        <p:spPr/>
        <p:txBody>
          <a:bodyPr/>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fontAlgn="base">
              <a:spcBef>
                <a:spcPct val="20000"/>
              </a:spcBef>
              <a:spcAft>
                <a:spcPct val="0"/>
              </a:spcAft>
              <a:buClr>
                <a:srgbClr val="8FD9FB"/>
              </a:buClr>
              <a:buSzPct val="70000"/>
              <a:buFont typeface="Wingdings" pitchFamily="2" charset="2"/>
              <a:buChar char="l"/>
            </a:pPr>
            <a:fld id="{CAF52A4A-38A4-4A07-A674-5DD9F37C8F5D}" type="slidenum">
              <a:rPr lang="en-US" altLang="en-US" smtClean="0">
                <a:solidFill>
                  <a:srgbClr val="1782BF"/>
                </a:solidFill>
                <a:latin typeface="Arial" charset="0"/>
              </a:rPr>
              <a:pPr fontAlgn="base">
                <a:spcBef>
                  <a:spcPct val="20000"/>
                </a:spcBef>
                <a:spcAft>
                  <a:spcPct val="0"/>
                </a:spcAft>
                <a:buClr>
                  <a:srgbClr val="8FD9FB"/>
                </a:buClr>
                <a:buSzPct val="70000"/>
                <a:buFont typeface="Wingdings" pitchFamily="2" charset="2"/>
                <a:buChar char="l"/>
              </a:pPr>
              <a:t>‹Nº›</a:t>
            </a:fld>
            <a:endParaRPr lang="en-US" altLang="en-US" dirty="0">
              <a:solidFill>
                <a:srgbClr val="1782BF"/>
              </a:solidFill>
              <a:latin typeface="Arial" charset="0"/>
            </a:endParaRPr>
          </a:p>
        </p:txBody>
      </p:sp>
    </p:spTree>
    <p:extLst>
      <p:ext uri="{BB962C8B-B14F-4D97-AF65-F5344CB8AC3E}">
        <p14:creationId xmlns:p14="http://schemas.microsoft.com/office/powerpoint/2010/main" val="246142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3300" b="0"/>
            </a:lvl1pPr>
          </a:lstStyle>
          <a:p>
            <a:r>
              <a:rPr kumimoji="0" lang="es-ES_tradnl"/>
              <a:t>Click to edit Master title style</a:t>
            </a:r>
            <a:endParaRPr kumimoji="0" lang="en-US"/>
          </a:p>
        </p:txBody>
      </p:sp>
      <p:sp>
        <p:nvSpPr>
          <p:cNvPr id="5" name="Date Placeholder 4"/>
          <p:cNvSpPr>
            <a:spLocks noGrp="1"/>
          </p:cNvSpPr>
          <p:nvPr>
            <p:ph type="dt" sz="half" idx="10"/>
          </p:nvPr>
        </p:nvSpPr>
        <p:spPr/>
        <p:txBody>
          <a:bodyPr/>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6" name="Footer Placeholder 5"/>
          <p:cNvSpPr>
            <a:spLocks noGrp="1"/>
          </p:cNvSpPr>
          <p:nvPr>
            <p:ph type="ftr" sz="quarter" idx="11"/>
          </p:nvPr>
        </p:nvSpPr>
        <p:spPr/>
        <p:txBody>
          <a:bodyPr/>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fontAlgn="base">
              <a:spcBef>
                <a:spcPct val="20000"/>
              </a:spcBef>
              <a:spcAft>
                <a:spcPct val="0"/>
              </a:spcAft>
              <a:buClr>
                <a:srgbClr val="8FD9FB"/>
              </a:buClr>
              <a:buSzPct val="70000"/>
              <a:buFont typeface="Wingdings" pitchFamily="2" charset="2"/>
              <a:buChar char="l"/>
            </a:pPr>
            <a:fld id="{AF94E285-444D-4C0C-8BFA-BDB311F86A90}" type="slidenum">
              <a:rPr lang="en-US" smtClean="0">
                <a:latin typeface="Arial" charset="0"/>
              </a:rPr>
              <a:pPr fontAlgn="base">
                <a:spcBef>
                  <a:spcPct val="20000"/>
                </a:spcBef>
                <a:spcAft>
                  <a:spcPct val="0"/>
                </a:spcAft>
                <a:buClr>
                  <a:srgbClr val="8FD9FB"/>
                </a:buClr>
                <a:buSzPct val="70000"/>
                <a:buFont typeface="Wingdings" pitchFamily="2" charset="2"/>
                <a:buChar char="l"/>
              </a:pPr>
              <a:t>‹Nº›</a:t>
            </a:fld>
            <a:endParaRPr lang="en-US" dirty="0">
              <a:latin typeface="Arial" charset="0"/>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750"/>
              </a:spcAft>
              <a:buNone/>
              <a:defRPr sz="1350"/>
            </a:lvl1pPr>
            <a:lvl2pPr>
              <a:buNone/>
              <a:defRPr sz="900"/>
            </a:lvl2pPr>
            <a:lvl3pPr>
              <a:buNone/>
              <a:defRPr sz="750"/>
            </a:lvl3pPr>
            <a:lvl4pPr>
              <a:buNone/>
              <a:defRPr sz="675"/>
            </a:lvl4pPr>
            <a:lvl5pPr>
              <a:buNone/>
              <a:defRPr sz="675"/>
            </a:lvl5pPr>
          </a:lstStyle>
          <a:p>
            <a:pPr lvl="0" eaLnBrk="1" latinLnBrk="0" hangingPunct="1"/>
            <a:r>
              <a:rPr kumimoji="0" lang="es-ES_tradnl"/>
              <a:t>Click to edit Master text styles</a:t>
            </a:r>
          </a:p>
        </p:txBody>
      </p:sp>
      <p:sp>
        <p:nvSpPr>
          <p:cNvPr id="9" name="Content Placeholder 8"/>
          <p:cNvSpPr>
            <a:spLocks noGrp="1"/>
          </p:cNvSpPr>
          <p:nvPr>
            <p:ph sz="quarter" idx="1"/>
          </p:nvPr>
        </p:nvSpPr>
        <p:spPr>
          <a:xfrm>
            <a:off x="2362200" y="1752600"/>
            <a:ext cx="6400800" cy="4419600"/>
          </a:xfrm>
        </p:spPr>
        <p:txBody>
          <a:bodyPr/>
          <a:lstStyle>
            <a:lvl1pPr>
              <a:defRPr>
                <a:latin typeface="Leelawadee" panose="020B0502040204020203" pitchFamily="34" charset="-34"/>
                <a:cs typeface="Leelawadee" panose="020B0502040204020203" pitchFamily="34" charset="-34"/>
              </a:defRPr>
            </a:lvl1pPr>
            <a:lvl2pPr>
              <a:defRPr>
                <a:latin typeface="Leelawadee" panose="020B0502040204020203" pitchFamily="34" charset="-34"/>
                <a:cs typeface="Leelawadee" panose="020B0502040204020203" pitchFamily="34" charset="-34"/>
              </a:defRPr>
            </a:lvl2pPr>
            <a:lvl3pPr>
              <a:defRPr>
                <a:latin typeface="Leelawadee" panose="020B0502040204020203" pitchFamily="34" charset="-34"/>
                <a:cs typeface="Leelawadee" panose="020B0502040204020203" pitchFamily="34" charset="-34"/>
              </a:defRPr>
            </a:lvl3pPr>
            <a:lvl4pPr>
              <a:defRPr>
                <a:latin typeface="Leelawadee" panose="020B0502040204020203" pitchFamily="34" charset="-34"/>
                <a:cs typeface="Leelawadee" panose="020B0502040204020203" pitchFamily="34" charset="-34"/>
              </a:defRPr>
            </a:lvl4pPr>
            <a:lvl5pPr>
              <a:defRPr>
                <a:latin typeface="Leelawadee" panose="020B0502040204020203" pitchFamily="34" charset="-34"/>
                <a:cs typeface="Leelawadee" panose="020B0502040204020203" pitchFamily="34" charset="-34"/>
              </a:defRPr>
            </a:lvl5pPr>
          </a:lstStyle>
          <a:p>
            <a:pPr lvl="0" eaLnBrk="1" latinLnBrk="0" hangingPunct="1"/>
            <a:r>
              <a:rPr lang="es-ES_tradnl" dirty="0" err="1"/>
              <a:t>Click</a:t>
            </a:r>
            <a:r>
              <a:rPr lang="es-ES_tradnl" dirty="0"/>
              <a:t> </a:t>
            </a:r>
            <a:r>
              <a:rPr lang="es-ES_tradnl" dirty="0" err="1"/>
              <a:t>to</a:t>
            </a:r>
            <a:r>
              <a:rPr lang="es-ES_tradnl" dirty="0"/>
              <a:t> </a:t>
            </a:r>
            <a:r>
              <a:rPr lang="es-ES_tradnl" dirty="0" err="1"/>
              <a:t>edit</a:t>
            </a:r>
            <a:r>
              <a:rPr lang="es-ES_tradnl" dirty="0"/>
              <a:t> Master </a:t>
            </a:r>
            <a:r>
              <a:rPr lang="es-ES_tradnl" dirty="0" err="1"/>
              <a:t>text</a:t>
            </a:r>
            <a:r>
              <a:rPr lang="es-ES_tradnl" dirty="0"/>
              <a:t> </a:t>
            </a:r>
            <a:r>
              <a:rPr lang="es-ES_tradnl" dirty="0" err="1"/>
              <a:t>styles</a:t>
            </a:r>
            <a:endParaRPr lang="es-ES_tradnl" dirty="0"/>
          </a:p>
          <a:p>
            <a:pPr lvl="1" eaLnBrk="1" latinLnBrk="0" hangingPunct="1"/>
            <a:r>
              <a:rPr lang="es-ES_tradnl" dirty="0" err="1"/>
              <a:t>Second</a:t>
            </a:r>
            <a:r>
              <a:rPr lang="es-ES_tradnl" dirty="0"/>
              <a:t> </a:t>
            </a:r>
            <a:r>
              <a:rPr lang="es-ES_tradnl" dirty="0" err="1"/>
              <a:t>level</a:t>
            </a:r>
            <a:endParaRPr lang="es-ES_tradnl" dirty="0"/>
          </a:p>
          <a:p>
            <a:pPr lvl="2" eaLnBrk="1" latinLnBrk="0" hangingPunct="1"/>
            <a:r>
              <a:rPr lang="es-ES_tradnl" dirty="0" err="1"/>
              <a:t>Third</a:t>
            </a:r>
            <a:r>
              <a:rPr lang="es-ES_tradnl" dirty="0"/>
              <a:t> </a:t>
            </a:r>
            <a:r>
              <a:rPr lang="es-ES_tradnl" dirty="0" err="1"/>
              <a:t>level</a:t>
            </a:r>
            <a:endParaRPr lang="es-ES_tradnl" dirty="0"/>
          </a:p>
          <a:p>
            <a:pPr lvl="3" eaLnBrk="1" latinLnBrk="0" hangingPunct="1"/>
            <a:r>
              <a:rPr lang="es-ES_tradnl" dirty="0" err="1"/>
              <a:t>Fourth</a:t>
            </a:r>
            <a:r>
              <a:rPr lang="es-ES_tradnl" dirty="0"/>
              <a:t> </a:t>
            </a:r>
            <a:r>
              <a:rPr lang="es-ES_tradnl" dirty="0" err="1"/>
              <a:t>level</a:t>
            </a:r>
            <a:endParaRPr lang="es-ES_tradnl" dirty="0"/>
          </a:p>
          <a:p>
            <a:pPr lvl="4" eaLnBrk="1" latinLnBrk="0" hangingPunct="1"/>
            <a:r>
              <a:rPr lang="es-ES_tradnl" dirty="0" err="1"/>
              <a:t>Fifth</a:t>
            </a:r>
            <a:r>
              <a:rPr lang="es-ES_tradnl" dirty="0"/>
              <a:t> </a:t>
            </a:r>
            <a:r>
              <a:rPr lang="es-ES_tradnl" dirty="0" err="1"/>
              <a:t>level</a:t>
            </a:r>
            <a:endParaRPr kumimoji="0" lang="en-US" dirty="0"/>
          </a:p>
        </p:txBody>
      </p:sp>
    </p:spTree>
    <p:extLst>
      <p:ext uri="{BB962C8B-B14F-4D97-AF65-F5344CB8AC3E}">
        <p14:creationId xmlns:p14="http://schemas.microsoft.com/office/powerpoint/2010/main" val="205147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275"/>
            </a:lvl1pPr>
            <a:lvl2pPr>
              <a:buFontTx/>
              <a:buNone/>
              <a:defRPr sz="900"/>
            </a:lvl2pPr>
            <a:lvl3pPr>
              <a:buFontTx/>
              <a:buNone/>
              <a:defRPr sz="750"/>
            </a:lvl3pPr>
            <a:lvl4pPr>
              <a:buFontTx/>
              <a:buNone/>
              <a:defRPr sz="675"/>
            </a:lvl4pPr>
            <a:lvl5pPr>
              <a:buFontTx/>
              <a:buNone/>
              <a:defRPr sz="675"/>
            </a:lvl5pPr>
          </a:lstStyle>
          <a:p>
            <a:pPr lvl="0" eaLnBrk="1" latinLnBrk="0" hangingPunct="1"/>
            <a:r>
              <a:rPr kumimoji="0" lang="es-ES_tradnl"/>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20000"/>
              </a:spcBef>
              <a:spcAft>
                <a:spcPct val="0"/>
              </a:spcAft>
              <a:buClr>
                <a:srgbClr val="8FD9FB"/>
              </a:buClr>
              <a:buSzPct val="70000"/>
              <a:buFont typeface="Wingdings" pitchFamily="2" charset="2"/>
              <a:buChar char="l"/>
              <a:tabLst/>
              <a:defRPr/>
            </a:pPr>
            <a:endParaRPr kumimoji="0" lang="en-US" sz="1950" b="0" i="0" u="none" strike="noStrike" kern="1200" cap="none" spc="0" normalizeH="0" baseline="0" noProof="0" dirty="0">
              <a:ln>
                <a:noFill/>
              </a:ln>
              <a:solidFill>
                <a:prstClr val="white"/>
              </a:solidFill>
              <a:effectLst/>
              <a:uLnTx/>
              <a:uFillTx/>
              <a:latin typeface="Tw Cen MT"/>
              <a:ea typeface="+mn-ea"/>
              <a:cs typeface="+mn-cs"/>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20000"/>
              </a:spcBef>
              <a:spcAft>
                <a:spcPct val="0"/>
              </a:spcAft>
              <a:buClr>
                <a:srgbClr val="8FD9FB"/>
              </a:buClr>
              <a:buSzPct val="70000"/>
              <a:buFont typeface="Wingdings" pitchFamily="2" charset="2"/>
              <a:buChar char="l"/>
              <a:tabLst/>
              <a:defRPr/>
            </a:pPr>
            <a:endParaRPr kumimoji="0" lang="en-US" sz="1950" b="0" i="0" u="none" strike="noStrike" kern="1200" cap="none" spc="0" normalizeH="0" baseline="0" noProof="0" dirty="0">
              <a:ln>
                <a:noFill/>
              </a:ln>
              <a:solidFill>
                <a:prstClr val="white"/>
              </a:solidFill>
              <a:effectLst/>
              <a:uLnTx/>
              <a:uFillTx/>
              <a:latin typeface="Tw Cen MT"/>
              <a:ea typeface="+mn-ea"/>
              <a:cs typeface="+mn-cs"/>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20000"/>
              </a:spcBef>
              <a:spcAft>
                <a:spcPct val="0"/>
              </a:spcAft>
              <a:buClr>
                <a:srgbClr val="8FD9FB"/>
              </a:buClr>
              <a:buSzPct val="70000"/>
              <a:buFont typeface="Wingdings" pitchFamily="2" charset="2"/>
              <a:buChar char="l"/>
              <a:tabLst/>
              <a:defRPr/>
            </a:pPr>
            <a:endParaRPr kumimoji="0" lang="en-US" sz="1950" b="0" i="0" u="none" strike="noStrike" kern="1200" cap="none" spc="0" normalizeH="0" baseline="0" noProof="0" dirty="0">
              <a:ln>
                <a:noFill/>
              </a:ln>
              <a:solidFill>
                <a:prstClr val="white"/>
              </a:solidFill>
              <a:effectLst/>
              <a:uLnTx/>
              <a:uFillTx/>
              <a:latin typeface="Tw Cen MT"/>
              <a:ea typeface="+mn-ea"/>
              <a:cs typeface="+mn-cs"/>
            </a:endParaRPr>
          </a:p>
        </p:txBody>
      </p:sp>
      <p:sp>
        <p:nvSpPr>
          <p:cNvPr id="2" name="Title 1"/>
          <p:cNvSpPr>
            <a:spLocks noGrp="1"/>
          </p:cNvSpPr>
          <p:nvPr>
            <p:ph type="title"/>
          </p:nvPr>
        </p:nvSpPr>
        <p:spPr>
          <a:xfrm>
            <a:off x="1600200" y="4648200"/>
            <a:ext cx="7315200" cy="685800"/>
          </a:xfrm>
        </p:spPr>
        <p:txBody>
          <a:bodyPr anchor="ctr"/>
          <a:lstStyle>
            <a:lvl1pPr algn="l">
              <a:buNone/>
              <a:defRPr sz="2100" b="0">
                <a:solidFill>
                  <a:srgbClr val="FFFFFF"/>
                </a:solidFill>
              </a:defRPr>
            </a:lvl1pPr>
          </a:lstStyle>
          <a:p>
            <a:r>
              <a:rPr kumimoji="0" lang="es-ES_tradnl"/>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20000"/>
              </a:spcBef>
              <a:spcAft>
                <a:spcPct val="0"/>
              </a:spcAft>
              <a:buClr>
                <a:srgbClr val="8FD9FB"/>
              </a:buClr>
              <a:buSzPct val="70000"/>
              <a:buFont typeface="Wingdings" pitchFamily="2" charset="2"/>
              <a:buChar char="l"/>
              <a:tabLst/>
              <a:defRPr/>
            </a:pPr>
            <a:endParaRPr kumimoji="0" lang="en-US" sz="1950" b="0" i="0" u="none" strike="noStrike" kern="1200" cap="none" spc="0" normalizeH="0" baseline="0" noProof="0" dirty="0">
              <a:ln>
                <a:noFill/>
              </a:ln>
              <a:solidFill>
                <a:prstClr val="white"/>
              </a:solidFill>
              <a:effectLst/>
              <a:uLnTx/>
              <a:uFillTx/>
              <a:latin typeface="Tw Cen MT"/>
              <a:ea typeface="+mn-ea"/>
              <a:cs typeface="+mn-cs"/>
            </a:endParaRPr>
          </a:p>
        </p:txBody>
      </p:sp>
      <p:sp>
        <p:nvSpPr>
          <p:cNvPr id="12" name="Date Placeholder 11"/>
          <p:cNvSpPr>
            <a:spLocks noGrp="1"/>
          </p:cNvSpPr>
          <p:nvPr>
            <p:ph type="dt" sz="half" idx="10"/>
          </p:nvPr>
        </p:nvSpPr>
        <p:spPr>
          <a:xfrm>
            <a:off x="6248400" y="6248402"/>
            <a:ext cx="2667000" cy="365125"/>
          </a:xfrm>
        </p:spPr>
        <p:txBody>
          <a:bodyPr rtlCol="0"/>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100"/>
            </a:lvl1pPr>
          </a:lstStyle>
          <a:p>
            <a:pPr fontAlgn="base">
              <a:spcBef>
                <a:spcPct val="20000"/>
              </a:spcBef>
              <a:spcAft>
                <a:spcPct val="0"/>
              </a:spcAft>
              <a:buClr>
                <a:srgbClr val="8FD9FB"/>
              </a:buClr>
              <a:buSzPct val="70000"/>
              <a:buFont typeface="Wingdings" pitchFamily="2" charset="2"/>
              <a:buChar char="l"/>
            </a:pPr>
            <a:fld id="{E10CB4DC-BED4-4DD6-AFA0-05DFDEAD4B27}" type="slidenum">
              <a:rPr lang="en-US" altLang="en-US" smtClean="0">
                <a:latin typeface="Arial" charset="0"/>
              </a:rPr>
              <a:pPr fontAlgn="base">
                <a:spcBef>
                  <a:spcPct val="20000"/>
                </a:spcBef>
                <a:spcAft>
                  <a:spcPct val="0"/>
                </a:spcAft>
                <a:buClr>
                  <a:srgbClr val="8FD9FB"/>
                </a:buClr>
                <a:buSzPct val="70000"/>
                <a:buFont typeface="Wingdings" pitchFamily="2" charset="2"/>
                <a:buChar char="l"/>
              </a:pPr>
              <a:t>‹Nº›</a:t>
            </a:fld>
            <a:endParaRPr lang="en-US" altLang="en-US" dirty="0">
              <a:latin typeface="Arial" charset="0"/>
            </a:endParaRPr>
          </a:p>
        </p:txBody>
      </p:sp>
      <p:sp>
        <p:nvSpPr>
          <p:cNvPr id="14" name="Footer Placeholder 13"/>
          <p:cNvSpPr>
            <a:spLocks noGrp="1"/>
          </p:cNvSpPr>
          <p:nvPr>
            <p:ph type="ftr" sz="quarter" idx="12"/>
          </p:nvPr>
        </p:nvSpPr>
        <p:spPr>
          <a:xfrm>
            <a:off x="1600200" y="6248208"/>
            <a:ext cx="4572000" cy="365125"/>
          </a:xfrm>
        </p:spPr>
        <p:txBody>
          <a:bodyPr rtlCol="0"/>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2400"/>
            </a:lvl1pPr>
          </a:lstStyle>
          <a:p>
            <a:r>
              <a:rPr kumimoji="0" lang="es-ES_tradnl" dirty="0"/>
              <a:t>Click icon to add picture</a:t>
            </a:r>
            <a:endParaRPr kumimoji="0" lang="en-US" dirty="0"/>
          </a:p>
        </p:txBody>
      </p:sp>
    </p:spTree>
    <p:extLst>
      <p:ext uri="{BB962C8B-B14F-4D97-AF65-F5344CB8AC3E}">
        <p14:creationId xmlns:p14="http://schemas.microsoft.com/office/powerpoint/2010/main" val="413191647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D72E4387-A4F5-4857-8E95-0D9E3502AE4C}"/>
              </a:ext>
            </a:extLst>
          </p:cNvPr>
          <p:cNvGraphicFramePr>
            <a:graphicFrameLocks noChangeAspect="1"/>
          </p:cNvGraphicFramePr>
          <p:nvPr userDrawn="1">
            <p:custDataLst>
              <p:tags r:id="rId14"/>
            </p:custDataLst>
          </p:nvPr>
        </p:nvGraphicFramePr>
        <p:xfrm>
          <a:off x="1589" y="1588"/>
          <a:ext cx="1588" cy="1588"/>
        </p:xfrm>
        <a:graphic>
          <a:graphicData uri="http://schemas.openxmlformats.org/presentationml/2006/ole">
            <mc:AlternateContent xmlns:mc="http://schemas.openxmlformats.org/markup-compatibility/2006">
              <mc:Choice xmlns:v="urn:schemas-microsoft-com:vml" Requires="v">
                <p:oleObj spid="_x0000_s1204" name="Diapositiva de think-cell" r:id="rId16" imgW="503" imgH="503" progId="TCLayout.ActiveDocument.1">
                  <p:embed/>
                </p:oleObj>
              </mc:Choice>
              <mc:Fallback>
                <p:oleObj name="Diapositiva de think-cell" r:id="rId16" imgW="503" imgH="503" progId="TCLayout.ActiveDocument.1">
                  <p:embed/>
                  <p:pic>
                    <p:nvPicPr>
                      <p:cNvPr id="4" name="Objeto 3" hidden="1">
                        <a:extLst>
                          <a:ext uri="{FF2B5EF4-FFF2-40B4-BE49-F238E27FC236}">
                            <a16:creationId xmlns:a16="http://schemas.microsoft.com/office/drawing/2014/main" id="{D72E4387-A4F5-4857-8E95-0D9E3502AE4C}"/>
                          </a:ext>
                        </a:extLst>
                      </p:cNvPr>
                      <p:cNvPicPr/>
                      <p:nvPr/>
                    </p:nvPicPr>
                    <p:blipFill>
                      <a:blip r:embed="rId17"/>
                      <a:stretch>
                        <a:fillRect/>
                      </a:stretch>
                    </p:blipFill>
                    <p:spPr>
                      <a:xfrm>
                        <a:off x="1589" y="1588"/>
                        <a:ext cx="1588" cy="1588"/>
                      </a:xfrm>
                      <a:prstGeom prst="rect">
                        <a:avLst/>
                      </a:prstGeom>
                    </p:spPr>
                  </p:pic>
                </p:oleObj>
              </mc:Fallback>
            </mc:AlternateContent>
          </a:graphicData>
        </a:graphic>
      </p:graphicFrame>
      <p:sp>
        <p:nvSpPr>
          <p:cNvPr id="2" name="Rectángulo 1" hidden="1">
            <a:extLst>
              <a:ext uri="{FF2B5EF4-FFF2-40B4-BE49-F238E27FC236}">
                <a16:creationId xmlns:a16="http://schemas.microsoft.com/office/drawing/2014/main" id="{87DF306A-4A9F-44C0-8C09-33982C827706}"/>
              </a:ext>
            </a:extLst>
          </p:cNvPr>
          <p:cNvSpPr/>
          <p:nvPr userDrawn="1">
            <p:custDataLst>
              <p:tags r:id="rId15"/>
            </p:custDataLst>
          </p:nvPr>
        </p:nvSpPr>
        <p:spPr>
          <a:xfrm>
            <a:off x="1"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marR="0" lvl="0" indent="0" algn="ctr" defTabSz="685800" rtl="0" eaLnBrk="1" fontAlgn="base" latinLnBrk="0" hangingPunct="1">
              <a:lnSpc>
                <a:spcPct val="100000"/>
              </a:lnSpc>
              <a:spcBef>
                <a:spcPct val="20000"/>
              </a:spcBef>
              <a:spcAft>
                <a:spcPct val="0"/>
              </a:spcAft>
              <a:buClr>
                <a:srgbClr val="8FD9FB"/>
              </a:buClr>
              <a:buSzPct val="70000"/>
              <a:buFontTx/>
              <a:buNone/>
              <a:tabLst/>
              <a:defRPr/>
            </a:pPr>
            <a:endParaRPr kumimoji="0" lang="es-ES_tradnl" sz="3300" b="0" i="0" u="none" strike="noStrike" kern="1200" cap="none" spc="0" normalizeH="0" baseline="0" noProof="0" dirty="0">
              <a:ln>
                <a:noFill/>
              </a:ln>
              <a:solidFill>
                <a:prstClr val="white"/>
              </a:solidFill>
              <a:effectLst/>
              <a:uLnTx/>
              <a:uFillTx/>
              <a:latin typeface="Leelawadee" panose="020B0502040204020203" pitchFamily="34" charset="-34"/>
              <a:ea typeface="+mn-ea"/>
              <a:cs typeface="Leelawadee" panose="020B0502040204020203" pitchFamily="34" charset="-34"/>
              <a:sym typeface="Leelawadee" panose="020B0502040204020203" pitchFamily="34" charset="-34"/>
            </a:endParaRPr>
          </a:p>
        </p:txBody>
      </p:sp>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s-ES_tradnl" dirty="0" err="1"/>
              <a:t>Click</a:t>
            </a:r>
            <a:r>
              <a:rPr kumimoji="0" lang="es-ES_tradnl" dirty="0"/>
              <a:t> </a:t>
            </a:r>
            <a:r>
              <a:rPr kumimoji="0" lang="es-ES_tradnl" dirty="0" err="1"/>
              <a:t>to</a:t>
            </a:r>
            <a:r>
              <a:rPr kumimoji="0" lang="es-ES_tradnl" dirty="0"/>
              <a:t> </a:t>
            </a:r>
            <a:r>
              <a:rPr kumimoji="0" lang="es-ES_tradnl" dirty="0" err="1"/>
              <a:t>edit</a:t>
            </a:r>
            <a:r>
              <a:rPr kumimoji="0" lang="es-ES_tradnl" dirty="0"/>
              <a:t> Master </a:t>
            </a:r>
            <a:r>
              <a:rPr kumimoji="0" lang="es-ES_tradnl" dirty="0" err="1"/>
              <a:t>title</a:t>
            </a:r>
            <a:r>
              <a:rPr kumimoji="0" lang="es-ES_tradnl" dirty="0"/>
              <a:t> </a:t>
            </a:r>
            <a:r>
              <a:rPr kumimoji="0" lang="es-ES_tradnl" dirty="0" err="1"/>
              <a:t>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_tradnl" dirty="0" err="1"/>
              <a:t>Click</a:t>
            </a:r>
            <a:r>
              <a:rPr kumimoji="0" lang="es-ES_tradnl" dirty="0"/>
              <a:t> </a:t>
            </a:r>
            <a:r>
              <a:rPr kumimoji="0" lang="es-ES_tradnl" dirty="0" err="1"/>
              <a:t>to</a:t>
            </a:r>
            <a:r>
              <a:rPr kumimoji="0" lang="es-ES_tradnl" dirty="0"/>
              <a:t> </a:t>
            </a:r>
            <a:r>
              <a:rPr kumimoji="0" lang="es-ES_tradnl" dirty="0" err="1"/>
              <a:t>edit</a:t>
            </a:r>
            <a:r>
              <a:rPr kumimoji="0" lang="es-ES_tradnl" dirty="0"/>
              <a:t> Master </a:t>
            </a:r>
            <a:r>
              <a:rPr kumimoji="0" lang="es-ES_tradnl" dirty="0" err="1"/>
              <a:t>text</a:t>
            </a:r>
            <a:r>
              <a:rPr kumimoji="0" lang="es-ES_tradnl" dirty="0"/>
              <a:t> </a:t>
            </a:r>
            <a:r>
              <a:rPr kumimoji="0" lang="es-ES_tradnl" dirty="0" err="1"/>
              <a:t>styles</a:t>
            </a:r>
            <a:endParaRPr kumimoji="0" lang="es-ES_tradnl" dirty="0"/>
          </a:p>
          <a:p>
            <a:pPr lvl="1" eaLnBrk="1" latinLnBrk="0" hangingPunct="1"/>
            <a:r>
              <a:rPr kumimoji="0" lang="es-ES_tradnl" dirty="0" err="1"/>
              <a:t>Second</a:t>
            </a:r>
            <a:r>
              <a:rPr kumimoji="0" lang="es-ES_tradnl" dirty="0"/>
              <a:t> </a:t>
            </a:r>
            <a:r>
              <a:rPr kumimoji="0" lang="es-ES_tradnl" dirty="0" err="1"/>
              <a:t>level</a:t>
            </a:r>
            <a:endParaRPr kumimoji="0" lang="es-ES_tradnl" dirty="0"/>
          </a:p>
          <a:p>
            <a:pPr lvl="2" eaLnBrk="1" latinLnBrk="0" hangingPunct="1"/>
            <a:r>
              <a:rPr kumimoji="0" lang="es-ES_tradnl" dirty="0" err="1"/>
              <a:t>Third</a:t>
            </a:r>
            <a:r>
              <a:rPr kumimoji="0" lang="es-ES_tradnl" dirty="0"/>
              <a:t> </a:t>
            </a:r>
            <a:r>
              <a:rPr kumimoji="0" lang="es-ES_tradnl" dirty="0" err="1"/>
              <a:t>level</a:t>
            </a:r>
            <a:endParaRPr kumimoji="0" lang="es-ES_tradnl" dirty="0"/>
          </a:p>
          <a:p>
            <a:pPr lvl="3" eaLnBrk="1" latinLnBrk="0" hangingPunct="1"/>
            <a:r>
              <a:rPr kumimoji="0" lang="es-ES_tradnl" dirty="0" err="1"/>
              <a:t>Fourth</a:t>
            </a:r>
            <a:r>
              <a:rPr kumimoji="0" lang="es-ES_tradnl" dirty="0"/>
              <a:t> </a:t>
            </a:r>
            <a:r>
              <a:rPr kumimoji="0" lang="es-ES_tradnl" dirty="0" err="1"/>
              <a:t>level</a:t>
            </a:r>
            <a:endParaRPr kumimoji="0" lang="es-ES_tradnl" dirty="0"/>
          </a:p>
          <a:p>
            <a:pPr lvl="4" eaLnBrk="1" latinLnBrk="0" hangingPunct="1"/>
            <a:r>
              <a:rPr kumimoji="0" lang="es-ES_tradnl" dirty="0" err="1"/>
              <a:t>Fifth</a:t>
            </a:r>
            <a:r>
              <a:rPr kumimoji="0" lang="es-ES_tradnl" dirty="0"/>
              <a:t> </a:t>
            </a:r>
            <a:r>
              <a:rPr kumimoji="0" lang="es-ES_tradnl" dirty="0" err="1"/>
              <a:t>level</a:t>
            </a:r>
            <a:endParaRPr kumimoji="0" lang="en-US" dirty="0"/>
          </a:p>
        </p:txBody>
      </p:sp>
      <p:sp>
        <p:nvSpPr>
          <p:cNvPr id="14" name="Date Placeholder 13"/>
          <p:cNvSpPr>
            <a:spLocks noGrp="1"/>
          </p:cNvSpPr>
          <p:nvPr>
            <p:ph type="dt" sz="half" idx="2"/>
          </p:nvPr>
        </p:nvSpPr>
        <p:spPr>
          <a:xfrm>
            <a:off x="6096000" y="6248402"/>
            <a:ext cx="2667000" cy="365125"/>
          </a:xfrm>
          <a:prstGeom prst="rect">
            <a:avLst/>
          </a:prstGeom>
        </p:spPr>
        <p:txBody>
          <a:bodyPr vert="horz" anchor="ctr" anchorCtr="0"/>
          <a:lstStyle>
            <a:lvl1pPr algn="l" eaLnBrk="1" latinLnBrk="0" hangingPunct="1">
              <a:defRPr kumimoji="0" sz="1050">
                <a:solidFill>
                  <a:schemeClr val="tx2"/>
                </a:solidFill>
              </a:defRPr>
            </a:lvl1pPr>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3" name="Footer Placeholder 2"/>
          <p:cNvSpPr>
            <a:spLocks noGrp="1"/>
          </p:cNvSpPr>
          <p:nvPr>
            <p:ph type="ftr" sz="quarter" idx="3"/>
          </p:nvPr>
        </p:nvSpPr>
        <p:spPr>
          <a:xfrm>
            <a:off x="609601" y="6248208"/>
            <a:ext cx="5421083" cy="365125"/>
          </a:xfrm>
          <a:prstGeom prst="rect">
            <a:avLst/>
          </a:prstGeom>
        </p:spPr>
        <p:txBody>
          <a:bodyPr vert="horz" anchor="ctr"/>
          <a:lstStyle>
            <a:lvl1pPr algn="r" eaLnBrk="1" latinLnBrk="0" hangingPunct="1">
              <a:defRPr kumimoji="0" sz="1050">
                <a:solidFill>
                  <a:schemeClr val="tx2"/>
                </a:solidFill>
              </a:defRPr>
            </a:lvl1pPr>
          </a:lstStyle>
          <a:p>
            <a:pPr fontAlgn="base">
              <a:spcBef>
                <a:spcPct val="20000"/>
              </a:spcBef>
              <a:spcAft>
                <a:spcPct val="0"/>
              </a:spcAft>
              <a:buClr>
                <a:srgbClr val="8FD9FB"/>
              </a:buClr>
              <a:buSzPct val="70000"/>
              <a:buFont typeface="Wingdings" pitchFamily="2" charset="2"/>
              <a:buChar char="l"/>
            </a:pPr>
            <a:endParaRPr lang="en-US" altLang="en-US" dirty="0">
              <a:solidFill>
                <a:srgbClr val="1782BF"/>
              </a:solidFill>
              <a:latin typeface="Arial" charset="0"/>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20000"/>
              </a:spcBef>
              <a:spcAft>
                <a:spcPct val="0"/>
              </a:spcAft>
              <a:buClr>
                <a:srgbClr val="8FD9FB"/>
              </a:buClr>
              <a:buSzPct val="70000"/>
              <a:buFont typeface="Wingdings" pitchFamily="2" charset="2"/>
              <a:buChar char="l"/>
              <a:tabLst/>
              <a:defRPr/>
            </a:pPr>
            <a:endParaRPr kumimoji="0" lang="en-US" sz="1950" b="0" i="0" u="none" strike="noStrike" kern="1200" cap="none" spc="0" normalizeH="0" baseline="0" noProof="0" dirty="0">
              <a:ln>
                <a:noFill/>
              </a:ln>
              <a:solidFill>
                <a:prstClr val="white"/>
              </a:solidFill>
              <a:effectLst/>
              <a:uLnTx/>
              <a:uFillTx/>
              <a:latin typeface="Tw Cen MT"/>
              <a:ea typeface="+mn-ea"/>
              <a:cs typeface="+mn-cs"/>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20000"/>
              </a:spcBef>
              <a:spcAft>
                <a:spcPct val="0"/>
              </a:spcAft>
              <a:buClr>
                <a:srgbClr val="8FD9FB"/>
              </a:buClr>
              <a:buSzPct val="70000"/>
              <a:buFont typeface="Wingdings" pitchFamily="2" charset="2"/>
              <a:buChar char="l"/>
              <a:tabLst/>
              <a:defRPr/>
            </a:pPr>
            <a:endParaRPr kumimoji="0" lang="en-US" sz="1950" b="0" i="0" u="none" strike="noStrike" kern="1200" cap="none" spc="0" normalizeH="0" baseline="0" noProof="0" dirty="0">
              <a:ln>
                <a:noFill/>
              </a:ln>
              <a:solidFill>
                <a:prstClr val="white"/>
              </a:solidFill>
              <a:effectLst/>
              <a:uLnTx/>
              <a:uFillTx/>
              <a:latin typeface="Tw Cen MT"/>
              <a:ea typeface="+mn-ea"/>
              <a:cs typeface="+mn-cs"/>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base" latinLnBrk="0" hangingPunct="1">
              <a:lnSpc>
                <a:spcPct val="100000"/>
              </a:lnSpc>
              <a:spcBef>
                <a:spcPct val="20000"/>
              </a:spcBef>
              <a:spcAft>
                <a:spcPct val="0"/>
              </a:spcAft>
              <a:buClr>
                <a:srgbClr val="8FD9FB"/>
              </a:buClr>
              <a:buSzPct val="70000"/>
              <a:buFont typeface="Wingdings" pitchFamily="2" charset="2"/>
              <a:buChar char="l"/>
              <a:tabLst/>
              <a:defRPr/>
            </a:pPr>
            <a:endParaRPr kumimoji="0" lang="en-US" sz="1950" b="0" i="0" u="none" strike="noStrike" kern="1200" cap="none" spc="0" normalizeH="0" baseline="0" noProof="0" dirty="0">
              <a:ln>
                <a:noFill/>
              </a:ln>
              <a:solidFill>
                <a:prstClr val="white"/>
              </a:solidFill>
              <a:effectLst/>
              <a:uLnTx/>
              <a:uFillTx/>
              <a:latin typeface="Tw Cen MT"/>
              <a:ea typeface="+mn-ea"/>
              <a:cs typeface="+mn-cs"/>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050" b="1">
                <a:solidFill>
                  <a:srgbClr val="FFFFFF"/>
                </a:solidFill>
              </a:defRPr>
            </a:lvl1pPr>
          </a:lstStyle>
          <a:p>
            <a:pPr fontAlgn="base">
              <a:spcBef>
                <a:spcPct val="20000"/>
              </a:spcBef>
              <a:spcAft>
                <a:spcPct val="0"/>
              </a:spcAft>
              <a:buClr>
                <a:srgbClr val="8FD9FB"/>
              </a:buClr>
              <a:buSzPct val="70000"/>
              <a:buFont typeface="Wingdings" pitchFamily="2" charset="2"/>
              <a:buChar char="l"/>
            </a:pPr>
            <a:fld id="{54EC07FE-2537-4842-A487-CE1827AA234A}" type="slidenum">
              <a:rPr lang="en-US" altLang="en-US" smtClean="0">
                <a:latin typeface="Arial" charset="0"/>
              </a:rPr>
              <a:pPr fontAlgn="base">
                <a:spcBef>
                  <a:spcPct val="20000"/>
                </a:spcBef>
                <a:spcAft>
                  <a:spcPct val="0"/>
                </a:spcAft>
                <a:buClr>
                  <a:srgbClr val="8FD9FB"/>
                </a:buClr>
                <a:buSzPct val="70000"/>
                <a:buFont typeface="Wingdings" pitchFamily="2" charset="2"/>
                <a:buChar char="l"/>
              </a:pPr>
              <a:t>‹Nº›</a:t>
            </a:fld>
            <a:endParaRPr lang="en-US" altLang="en-US" dirty="0">
              <a:latin typeface="Arial" charset="0"/>
            </a:endParaRPr>
          </a:p>
        </p:txBody>
      </p:sp>
    </p:spTree>
    <p:extLst>
      <p:ext uri="{BB962C8B-B14F-4D97-AF65-F5344CB8AC3E}">
        <p14:creationId xmlns:p14="http://schemas.microsoft.com/office/powerpoint/2010/main" val="1025147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300" kern="1200">
          <a:solidFill>
            <a:schemeClr val="tx2"/>
          </a:solidFill>
          <a:latin typeface="Leelawadee" panose="020B0502040204020203" pitchFamily="34" charset="-34"/>
          <a:ea typeface="+mj-ea"/>
          <a:cs typeface="Leelawadee" panose="020B0502040204020203" pitchFamily="34" charset="-34"/>
        </a:defRPr>
      </a:lvl1pPr>
    </p:titleStyle>
    <p:bodyStyle>
      <a:lvl1pPr marL="240030" indent="-240030" algn="l" rtl="0" eaLnBrk="1" latinLnBrk="0" hangingPunct="1">
        <a:spcBef>
          <a:spcPts val="525"/>
        </a:spcBef>
        <a:buClr>
          <a:schemeClr val="accent2"/>
        </a:buClr>
        <a:buSzPct val="60000"/>
        <a:buFont typeface="Wingdings"/>
        <a:buChar char=""/>
        <a:defRPr kumimoji="0" sz="2175" kern="1200">
          <a:solidFill>
            <a:schemeClr val="tx1"/>
          </a:solidFill>
          <a:latin typeface="Leelawadee" panose="020B0502040204020203" pitchFamily="34" charset="-34"/>
          <a:ea typeface="+mn-ea"/>
          <a:cs typeface="Leelawadee" panose="020B0502040204020203" pitchFamily="34" charset="-34"/>
        </a:defRPr>
      </a:lvl1pPr>
      <a:lvl2pPr marL="480060" indent="-205740" algn="l" rtl="0" eaLnBrk="1" latinLnBrk="0" hangingPunct="1">
        <a:spcBef>
          <a:spcPts val="413"/>
        </a:spcBef>
        <a:buClr>
          <a:schemeClr val="accent1"/>
        </a:buClr>
        <a:buSzPct val="70000"/>
        <a:buFont typeface="Wingdings 2"/>
        <a:buChar char=""/>
        <a:defRPr kumimoji="0" sz="1950" kern="1200">
          <a:solidFill>
            <a:schemeClr val="tx1"/>
          </a:solidFill>
          <a:latin typeface="Leelawadee" panose="020B0502040204020203" pitchFamily="34" charset="-34"/>
          <a:ea typeface="+mn-ea"/>
          <a:cs typeface="Leelawadee" panose="020B0502040204020203" pitchFamily="34" charset="-34"/>
        </a:defRPr>
      </a:lvl2pPr>
      <a:lvl3pPr marL="685800" indent="-171450" algn="l" rtl="0" eaLnBrk="1" latinLnBrk="0" hangingPunct="1">
        <a:spcBef>
          <a:spcPts val="375"/>
        </a:spcBef>
        <a:buClr>
          <a:schemeClr val="accent2"/>
        </a:buClr>
        <a:buSzPct val="75000"/>
        <a:buFont typeface="Wingdings"/>
        <a:buChar char=""/>
        <a:defRPr kumimoji="0" sz="1725" kern="1200">
          <a:solidFill>
            <a:schemeClr val="tx1"/>
          </a:solidFill>
          <a:latin typeface="Leelawadee" panose="020B0502040204020203" pitchFamily="34" charset="-34"/>
          <a:ea typeface="+mn-ea"/>
          <a:cs typeface="Leelawadee" panose="020B0502040204020203" pitchFamily="34" charset="-34"/>
        </a:defRPr>
      </a:lvl3pPr>
      <a:lvl4pPr marL="1028700" indent="-171450" algn="l" rtl="0" eaLnBrk="1" latinLnBrk="0" hangingPunct="1">
        <a:spcBef>
          <a:spcPts val="300"/>
        </a:spcBef>
        <a:buClr>
          <a:schemeClr val="accent3"/>
        </a:buClr>
        <a:buSzPct val="75000"/>
        <a:buFont typeface="Wingdings"/>
        <a:buChar char=""/>
        <a:defRPr kumimoji="0" sz="1500" kern="1200">
          <a:solidFill>
            <a:schemeClr val="tx1"/>
          </a:solidFill>
          <a:latin typeface="Leelawadee" panose="020B0502040204020203" pitchFamily="34" charset="-34"/>
          <a:ea typeface="+mn-ea"/>
          <a:cs typeface="Leelawadee" panose="020B0502040204020203" pitchFamily="34" charset="-34"/>
        </a:defRPr>
      </a:lvl4pPr>
      <a:lvl5pPr marL="1371600" indent="-171450" algn="l" rtl="0" eaLnBrk="1" latinLnBrk="0" hangingPunct="1">
        <a:spcBef>
          <a:spcPts val="300"/>
        </a:spcBef>
        <a:buClr>
          <a:schemeClr val="accent4"/>
        </a:buClr>
        <a:buSzPct val="65000"/>
        <a:buFont typeface="Wingdings"/>
        <a:buChar char=""/>
        <a:defRPr kumimoji="0" sz="1500" kern="1200">
          <a:solidFill>
            <a:schemeClr val="tx1"/>
          </a:solidFill>
          <a:latin typeface="Leelawadee" panose="020B0502040204020203" pitchFamily="34" charset="-34"/>
          <a:ea typeface="+mn-ea"/>
          <a:cs typeface="Leelawadee" panose="020B0502040204020203" pitchFamily="34" charset="-34"/>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8.xml"/><Relationship Id="rId7" Type="http://schemas.openxmlformats.org/officeDocument/2006/relationships/image" Target="../media/image3.emf"/><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DA510D65-B9F9-4CA4-A843-6734819F0735}"/>
              </a:ext>
            </a:extLst>
          </p:cNvPr>
          <p:cNvGraphicFramePr>
            <a:graphicFrameLocks noChangeAspect="1"/>
          </p:cNvGraphicFramePr>
          <p:nvPr>
            <p:custDataLst>
              <p:tags r:id="rId2"/>
            </p:custDataLst>
          </p:nvPr>
        </p:nvGraphicFramePr>
        <p:xfrm>
          <a:off x="1144191" y="858441"/>
          <a:ext cx="1191" cy="1191"/>
        </p:xfrm>
        <a:graphic>
          <a:graphicData uri="http://schemas.openxmlformats.org/presentationml/2006/ole">
            <mc:AlternateContent xmlns:mc="http://schemas.openxmlformats.org/markup-compatibility/2006">
              <mc:Choice xmlns:v="urn:schemas-microsoft-com:vml" Requires="v">
                <p:oleObj spid="_x0000_s8354" name="Diapositiva de think-cell" r:id="rId6" imgW="503" imgH="503" progId="TCLayout.ActiveDocument.1">
                  <p:embed/>
                </p:oleObj>
              </mc:Choice>
              <mc:Fallback>
                <p:oleObj name="Diapositiva de think-cell" r:id="rId6" imgW="503" imgH="503" progId="TCLayout.ActiveDocument.1">
                  <p:embed/>
                  <p:pic>
                    <p:nvPicPr>
                      <p:cNvPr id="4" name="Objeto 3" hidden="1">
                        <a:extLst>
                          <a:ext uri="{FF2B5EF4-FFF2-40B4-BE49-F238E27FC236}">
                            <a16:creationId xmlns:a16="http://schemas.microsoft.com/office/drawing/2014/main" id="{DA510D65-B9F9-4CA4-A843-6734819F0735}"/>
                          </a:ext>
                        </a:extLst>
                      </p:cNvPr>
                      <p:cNvPicPr/>
                      <p:nvPr/>
                    </p:nvPicPr>
                    <p:blipFill>
                      <a:blip r:embed="rId7"/>
                      <a:stretch>
                        <a:fillRect/>
                      </a:stretch>
                    </p:blipFill>
                    <p:spPr>
                      <a:xfrm>
                        <a:off x="1144191" y="858441"/>
                        <a:ext cx="1191" cy="1191"/>
                      </a:xfrm>
                      <a:prstGeom prst="rect">
                        <a:avLst/>
                      </a:prstGeom>
                    </p:spPr>
                  </p:pic>
                </p:oleObj>
              </mc:Fallback>
            </mc:AlternateContent>
          </a:graphicData>
        </a:graphic>
      </p:graphicFrame>
      <p:sp>
        <p:nvSpPr>
          <p:cNvPr id="2" name="Rectángulo 1" hidden="1">
            <a:extLst>
              <a:ext uri="{FF2B5EF4-FFF2-40B4-BE49-F238E27FC236}">
                <a16:creationId xmlns:a16="http://schemas.microsoft.com/office/drawing/2014/main" id="{6594606B-21DB-48E0-8E14-134BE95CA19B}"/>
              </a:ext>
            </a:extLst>
          </p:cNvPr>
          <p:cNvSpPr/>
          <p:nvPr>
            <p:custDataLst>
              <p:tags r:id="rId3"/>
            </p:custDataLst>
          </p:nvPr>
        </p:nvSpPr>
        <p:spPr>
          <a:xfrm>
            <a:off x="1143000" y="857250"/>
            <a:ext cx="119063" cy="119063"/>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defTabSz="685800" fontAlgn="base">
              <a:spcBef>
                <a:spcPct val="20000"/>
              </a:spcBef>
              <a:spcAft>
                <a:spcPct val="0"/>
              </a:spcAft>
              <a:buClr>
                <a:srgbClr val="8FD9FB"/>
              </a:buClr>
              <a:buSzPct val="70000"/>
              <a:defRPr/>
            </a:pPr>
            <a:endParaRPr lang="es-MX" sz="2400" b="1" dirty="0">
              <a:solidFill>
                <a:prstClr val="white"/>
              </a:solidFill>
              <a:latin typeface="Leelawadee" panose="020B0502040204020203" pitchFamily="34" charset="-34"/>
              <a:cs typeface="Leelawadee" panose="020B0502040204020203" pitchFamily="34" charset="-34"/>
              <a:sym typeface="Leelawadee" panose="020B0502040204020203" pitchFamily="34" charset="-34"/>
            </a:endParaRPr>
          </a:p>
        </p:txBody>
      </p:sp>
      <p:sp>
        <p:nvSpPr>
          <p:cNvPr id="2056" name="Rectangle 8"/>
          <p:cNvSpPr>
            <a:spLocks noGrp="1" noChangeArrowheads="1"/>
          </p:cNvSpPr>
          <p:nvPr>
            <p:ph type="ctrTitle"/>
          </p:nvPr>
        </p:nvSpPr>
        <p:spPr>
          <a:xfrm>
            <a:off x="81419" y="2045628"/>
            <a:ext cx="8956110" cy="1428750"/>
          </a:xfrm>
        </p:spPr>
        <p:txBody>
          <a:bodyPr>
            <a:noAutofit/>
          </a:bodyPr>
          <a:lstStyle/>
          <a:p>
            <a:pPr algn="ctr"/>
            <a:br>
              <a:rPr lang="x-none" sz="2100" b="1" dirty="0">
                <a:solidFill>
                  <a:schemeClr val="accent1"/>
                </a:solidFill>
              </a:rPr>
            </a:br>
            <a:r>
              <a:rPr lang="es-US" sz="2400" b="1" dirty="0">
                <a:solidFill>
                  <a:schemeClr val="accent1"/>
                </a:solidFill>
              </a:rPr>
              <a:t>seguimiento y veeduría a las compras y contrataciones de emergencia durante la pandemia de covid-19</a:t>
            </a:r>
            <a:endParaRPr lang="en-US" sz="2400" b="1" dirty="0">
              <a:solidFill>
                <a:schemeClr val="accent1"/>
              </a:solidFill>
            </a:endParaRPr>
          </a:p>
        </p:txBody>
      </p:sp>
      <p:sp>
        <p:nvSpPr>
          <p:cNvPr id="11" name="Subtítulo 10">
            <a:extLst>
              <a:ext uri="{FF2B5EF4-FFF2-40B4-BE49-F238E27FC236}">
                <a16:creationId xmlns:a16="http://schemas.microsoft.com/office/drawing/2014/main" id="{95F370E4-C908-41D3-B373-72692A3058C8}"/>
              </a:ext>
            </a:extLst>
          </p:cNvPr>
          <p:cNvSpPr>
            <a:spLocks noGrp="1"/>
          </p:cNvSpPr>
          <p:nvPr>
            <p:ph type="subTitle" idx="1"/>
          </p:nvPr>
        </p:nvSpPr>
        <p:spPr>
          <a:xfrm>
            <a:off x="1835733" y="5611660"/>
            <a:ext cx="5029200" cy="514350"/>
          </a:xfrm>
        </p:spPr>
        <p:txBody>
          <a:bodyPr>
            <a:noAutofit/>
          </a:bodyPr>
          <a:lstStyle/>
          <a:p>
            <a:pPr algn="ctr"/>
            <a:r>
              <a:rPr lang="es-PA" sz="2400" b="1" dirty="0"/>
              <a:t>INFORME FINAL</a:t>
            </a:r>
          </a:p>
          <a:p>
            <a:pPr algn="ctr"/>
            <a:r>
              <a:rPr lang="es-PA" sz="2400" b="1" dirty="0"/>
              <a:t>Julio 16 de 2020</a:t>
            </a:r>
          </a:p>
        </p:txBody>
      </p:sp>
      <p:pic>
        <p:nvPicPr>
          <p:cNvPr id="8" name="Imagen 7">
            <a:extLst>
              <a:ext uri="{FF2B5EF4-FFF2-40B4-BE49-F238E27FC236}">
                <a16:creationId xmlns:a16="http://schemas.microsoft.com/office/drawing/2014/main" id="{84AA7663-C1F7-4464-8FD0-C59A97063C4E}"/>
              </a:ext>
            </a:extLst>
          </p:cNvPr>
          <p:cNvPicPr>
            <a:picLocks noChangeAspect="1"/>
          </p:cNvPicPr>
          <p:nvPr/>
        </p:nvPicPr>
        <p:blipFill>
          <a:blip r:embed="rId8"/>
          <a:stretch>
            <a:fillRect/>
          </a:stretch>
        </p:blipFill>
        <p:spPr>
          <a:xfrm>
            <a:off x="4506912" y="328798"/>
            <a:ext cx="752475" cy="757314"/>
          </a:xfrm>
          <a:prstGeom prst="rect">
            <a:avLst/>
          </a:prstGeom>
        </p:spPr>
      </p:pic>
      <p:sp>
        <p:nvSpPr>
          <p:cNvPr id="10" name="Rectángulo 9">
            <a:extLst>
              <a:ext uri="{FF2B5EF4-FFF2-40B4-BE49-F238E27FC236}">
                <a16:creationId xmlns:a16="http://schemas.microsoft.com/office/drawing/2014/main" id="{02265894-43FC-4B6A-A3E8-6866AAD77475}"/>
              </a:ext>
            </a:extLst>
          </p:cNvPr>
          <p:cNvSpPr/>
          <p:nvPr/>
        </p:nvSpPr>
        <p:spPr>
          <a:xfrm>
            <a:off x="3516312" y="1109223"/>
            <a:ext cx="3047999" cy="369332"/>
          </a:xfrm>
          <a:prstGeom prst="rect">
            <a:avLst/>
          </a:prstGeom>
        </p:spPr>
        <p:txBody>
          <a:bodyPr wrap="square">
            <a:spAutoFit/>
          </a:bodyPr>
          <a:lstStyle/>
          <a:p>
            <a:pPr>
              <a:buNone/>
            </a:pPr>
            <a:r>
              <a:rPr lang="es-US" altLang="en-US" sz="900" b="1" dirty="0">
                <a:solidFill>
                  <a:schemeClr val="accent1"/>
                </a:solidFill>
                <a:latin typeface="Leelawadee" panose="020B0502040204020203" pitchFamily="34" charset="-34"/>
                <a:cs typeface="Leelawadee" panose="020B0502040204020203" pitchFamily="34" charset="-34"/>
              </a:rPr>
              <a:t>COMISIÓN DE VEEDURÍA CIUDADANA COVID-19</a:t>
            </a:r>
          </a:p>
          <a:p>
            <a:pPr algn="ctr">
              <a:buNone/>
            </a:pPr>
            <a:r>
              <a:rPr lang="es-US" altLang="en-US" sz="900" b="1" dirty="0">
                <a:solidFill>
                  <a:schemeClr val="accent1"/>
                </a:solidFill>
                <a:latin typeface="Leelawadee" panose="020B0502040204020203" pitchFamily="34" charset="-34"/>
                <a:cs typeface="Leelawadee" panose="020B0502040204020203" pitchFamily="34" charset="-34"/>
              </a:rPr>
              <a:t>DECRETO 145/20</a:t>
            </a:r>
          </a:p>
        </p:txBody>
      </p:sp>
    </p:spTree>
    <p:extLst>
      <p:ext uri="{BB962C8B-B14F-4D97-AF65-F5344CB8AC3E}">
        <p14:creationId xmlns:p14="http://schemas.microsoft.com/office/powerpoint/2010/main" val="1966748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B84A2D-34AB-4DEC-9CCD-D28B5F14F1D8}"/>
              </a:ext>
            </a:extLst>
          </p:cNvPr>
          <p:cNvSpPr>
            <a:spLocks noGrp="1"/>
          </p:cNvSpPr>
          <p:nvPr>
            <p:ph type="title"/>
          </p:nvPr>
        </p:nvSpPr>
        <p:spPr/>
        <p:txBody>
          <a:bodyPr>
            <a:normAutofit/>
          </a:bodyPr>
          <a:lstStyle/>
          <a:p>
            <a:r>
              <a:rPr lang="es-MX" dirty="0"/>
              <a:t>Temas planteados por la Comisión</a:t>
            </a:r>
            <a:endParaRPr lang="es-CO" dirty="0"/>
          </a:p>
        </p:txBody>
      </p:sp>
      <p:graphicFrame>
        <p:nvGraphicFramePr>
          <p:cNvPr id="3" name="Diagrama 2">
            <a:extLst>
              <a:ext uri="{FF2B5EF4-FFF2-40B4-BE49-F238E27FC236}">
                <a16:creationId xmlns:a16="http://schemas.microsoft.com/office/drawing/2014/main" id="{6C0DD4EB-CE56-4120-B8E4-E5AA8B0C07D8}"/>
              </a:ext>
            </a:extLst>
          </p:cNvPr>
          <p:cNvGraphicFramePr/>
          <p:nvPr>
            <p:extLst>
              <p:ext uri="{D42A27DB-BD31-4B8C-83A1-F6EECF244321}">
                <p14:modId xmlns:p14="http://schemas.microsoft.com/office/powerpoint/2010/main" val="683786803"/>
              </p:ext>
            </p:extLst>
          </p:nvPr>
        </p:nvGraphicFramePr>
        <p:xfrm>
          <a:off x="1524000" y="176906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1825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D6639D-4D0F-4033-BB75-B4F7CD535182}"/>
              </a:ext>
            </a:extLst>
          </p:cNvPr>
          <p:cNvSpPr>
            <a:spLocks noGrp="1"/>
          </p:cNvSpPr>
          <p:nvPr>
            <p:ph type="title"/>
          </p:nvPr>
        </p:nvSpPr>
        <p:spPr>
          <a:xfrm>
            <a:off x="76199" y="106901"/>
            <a:ext cx="8704545" cy="990600"/>
          </a:xfrm>
        </p:spPr>
        <p:txBody>
          <a:bodyPr/>
          <a:lstStyle/>
          <a:p>
            <a:r>
              <a:rPr lang="en-US" dirty="0" err="1"/>
              <a:t>Publicación</a:t>
            </a:r>
            <a:r>
              <a:rPr lang="en-US" dirty="0"/>
              <a:t> de </a:t>
            </a:r>
            <a:r>
              <a:rPr lang="en-US" dirty="0" err="1"/>
              <a:t>actas</a:t>
            </a:r>
            <a:r>
              <a:rPr lang="en-US" dirty="0"/>
              <a:t> de </a:t>
            </a:r>
            <a:r>
              <a:rPr lang="en-US" dirty="0" err="1"/>
              <a:t>adjudicación</a:t>
            </a:r>
            <a:r>
              <a:rPr lang="en-US" dirty="0"/>
              <a:t> (Mayo 29) </a:t>
            </a:r>
            <a:endParaRPr lang="es-DO" dirty="0"/>
          </a:p>
        </p:txBody>
      </p:sp>
      <p:graphicFrame>
        <p:nvGraphicFramePr>
          <p:cNvPr id="6" name="Marcador de contenido 5">
            <a:extLst>
              <a:ext uri="{FF2B5EF4-FFF2-40B4-BE49-F238E27FC236}">
                <a16:creationId xmlns:a16="http://schemas.microsoft.com/office/drawing/2014/main" id="{52F7B639-8406-4475-A55E-FCF833B04385}"/>
              </a:ext>
            </a:extLst>
          </p:cNvPr>
          <p:cNvGraphicFramePr>
            <a:graphicFrameLocks noGrp="1"/>
          </p:cNvGraphicFramePr>
          <p:nvPr>
            <p:ph sz="quarter" idx="1"/>
            <p:extLst>
              <p:ext uri="{D42A27DB-BD31-4B8C-83A1-F6EECF244321}">
                <p14:modId xmlns:p14="http://schemas.microsoft.com/office/powerpoint/2010/main" val="2320679833"/>
              </p:ext>
            </p:extLst>
          </p:nvPr>
        </p:nvGraphicFramePr>
        <p:xfrm>
          <a:off x="1117272" y="1803575"/>
          <a:ext cx="7030348" cy="340325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ángulo 8">
            <a:extLst>
              <a:ext uri="{FF2B5EF4-FFF2-40B4-BE49-F238E27FC236}">
                <a16:creationId xmlns:a16="http://schemas.microsoft.com/office/drawing/2014/main" id="{F0208935-6927-4DE3-813D-F225F522B2FF}"/>
              </a:ext>
            </a:extLst>
          </p:cNvPr>
          <p:cNvSpPr/>
          <p:nvPr/>
        </p:nvSpPr>
        <p:spPr>
          <a:xfrm>
            <a:off x="-294642" y="5519622"/>
            <a:ext cx="5547711" cy="954107"/>
          </a:xfrm>
          <a:prstGeom prst="rect">
            <a:avLst/>
          </a:prstGeom>
          <a:noFill/>
        </p:spPr>
        <p:txBody>
          <a:bodyPr wrap="square" lIns="91440" tIns="45720" rIns="91440" bIns="45720">
            <a:spAutoFit/>
          </a:bodyPr>
          <a:lstStyle/>
          <a:p>
            <a:pPr algn="ctr"/>
            <a:r>
              <a:rPr lang="es-ES" sz="2800" b="0" cap="none" spc="0" dirty="0">
                <a:ln w="0"/>
                <a:solidFill>
                  <a:schemeClr val="accent1"/>
                </a:solidFill>
                <a:effectLst>
                  <a:outerShdw blurRad="38100" dist="25400" dir="5400000" algn="ctr" rotWithShape="0">
                    <a:srgbClr val="6E747A">
                      <a:alpha val="43000"/>
                    </a:srgbClr>
                  </a:outerShdw>
                </a:effectLst>
              </a:rPr>
              <a:t>De 38 procesos adjudicados 28 tienen actas publicadas</a:t>
            </a:r>
          </a:p>
        </p:txBody>
      </p:sp>
      <p:cxnSp>
        <p:nvCxnSpPr>
          <p:cNvPr id="4" name="Conector recto de flecha 3">
            <a:extLst>
              <a:ext uri="{FF2B5EF4-FFF2-40B4-BE49-F238E27FC236}">
                <a16:creationId xmlns:a16="http://schemas.microsoft.com/office/drawing/2014/main" id="{00C3B672-7BF5-4AC5-BB0D-9B6A99D3C31C}"/>
              </a:ext>
            </a:extLst>
          </p:cNvPr>
          <p:cNvCxnSpPr/>
          <p:nvPr/>
        </p:nvCxnSpPr>
        <p:spPr>
          <a:xfrm flipV="1">
            <a:off x="2479213" y="2301765"/>
            <a:ext cx="1053137" cy="422516"/>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4082869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D6639D-4D0F-4033-BB75-B4F7CD535182}"/>
              </a:ext>
            </a:extLst>
          </p:cNvPr>
          <p:cNvSpPr>
            <a:spLocks noGrp="1"/>
          </p:cNvSpPr>
          <p:nvPr>
            <p:ph type="title"/>
          </p:nvPr>
        </p:nvSpPr>
        <p:spPr/>
        <p:txBody>
          <a:bodyPr/>
          <a:lstStyle/>
          <a:p>
            <a:r>
              <a:rPr lang="en-US" dirty="0" err="1"/>
              <a:t>Publicación</a:t>
            </a:r>
            <a:r>
              <a:rPr lang="en-US" dirty="0"/>
              <a:t> de </a:t>
            </a:r>
            <a:r>
              <a:rPr lang="en-US" dirty="0" err="1"/>
              <a:t>actas</a:t>
            </a:r>
            <a:r>
              <a:rPr lang="en-US" dirty="0"/>
              <a:t> de </a:t>
            </a:r>
            <a:r>
              <a:rPr lang="en-US" dirty="0" err="1"/>
              <a:t>adjudicación</a:t>
            </a:r>
            <a:r>
              <a:rPr lang="en-US" dirty="0"/>
              <a:t> </a:t>
            </a:r>
            <a:endParaRPr lang="es-DO" dirty="0"/>
          </a:p>
        </p:txBody>
      </p:sp>
      <p:graphicFrame>
        <p:nvGraphicFramePr>
          <p:cNvPr id="8" name="Gráfico 7">
            <a:extLst>
              <a:ext uri="{FF2B5EF4-FFF2-40B4-BE49-F238E27FC236}">
                <a16:creationId xmlns:a16="http://schemas.microsoft.com/office/drawing/2014/main" id="{E566244F-17B4-4834-B48C-E8B34DEA2D3A}"/>
              </a:ext>
            </a:extLst>
          </p:cNvPr>
          <p:cNvGraphicFramePr>
            <a:graphicFrameLocks/>
          </p:cNvGraphicFramePr>
          <p:nvPr>
            <p:extLst>
              <p:ext uri="{D42A27DB-BD31-4B8C-83A1-F6EECF244321}">
                <p14:modId xmlns:p14="http://schemas.microsoft.com/office/powerpoint/2010/main" val="68679187"/>
              </p:ext>
            </p:extLst>
          </p:nvPr>
        </p:nvGraphicFramePr>
        <p:xfrm>
          <a:off x="1941272" y="2154412"/>
          <a:ext cx="5524499" cy="3438524"/>
        </p:xfrm>
        <a:graphic>
          <a:graphicData uri="http://schemas.openxmlformats.org/drawingml/2006/chart">
            <c:chart xmlns:c="http://schemas.openxmlformats.org/drawingml/2006/chart" xmlns:r="http://schemas.openxmlformats.org/officeDocument/2006/relationships" r:id="rId2"/>
          </a:graphicData>
        </a:graphic>
      </p:graphicFrame>
      <p:sp>
        <p:nvSpPr>
          <p:cNvPr id="7" name="CuadroTexto 6">
            <a:extLst>
              <a:ext uri="{FF2B5EF4-FFF2-40B4-BE49-F238E27FC236}">
                <a16:creationId xmlns:a16="http://schemas.microsoft.com/office/drawing/2014/main" id="{61A309BB-1863-459E-8C66-4ECEFAF9B916}"/>
              </a:ext>
            </a:extLst>
          </p:cNvPr>
          <p:cNvSpPr txBox="1"/>
          <p:nvPr/>
        </p:nvSpPr>
        <p:spPr>
          <a:xfrm>
            <a:off x="2855933" y="2787041"/>
            <a:ext cx="814192" cy="369332"/>
          </a:xfrm>
          <a:prstGeom prst="rect">
            <a:avLst/>
          </a:prstGeom>
          <a:noFill/>
        </p:spPr>
        <p:txBody>
          <a:bodyPr wrap="square" rtlCol="0">
            <a:spAutoFit/>
          </a:bodyPr>
          <a:lstStyle/>
          <a:p>
            <a:r>
              <a:rPr lang="es-US" b="1" dirty="0">
                <a:solidFill>
                  <a:schemeClr val="accent1"/>
                </a:solidFill>
              </a:rPr>
              <a:t>100%</a:t>
            </a:r>
          </a:p>
        </p:txBody>
      </p:sp>
      <p:sp>
        <p:nvSpPr>
          <p:cNvPr id="10" name="CuadroTexto 9">
            <a:extLst>
              <a:ext uri="{FF2B5EF4-FFF2-40B4-BE49-F238E27FC236}">
                <a16:creationId xmlns:a16="http://schemas.microsoft.com/office/drawing/2014/main" id="{9A886D80-ADCE-40A0-9B80-FEE60A007879}"/>
              </a:ext>
            </a:extLst>
          </p:cNvPr>
          <p:cNvSpPr txBox="1"/>
          <p:nvPr/>
        </p:nvSpPr>
        <p:spPr>
          <a:xfrm>
            <a:off x="4553210" y="2999798"/>
            <a:ext cx="814192" cy="369332"/>
          </a:xfrm>
          <a:prstGeom prst="rect">
            <a:avLst/>
          </a:prstGeom>
          <a:noFill/>
        </p:spPr>
        <p:txBody>
          <a:bodyPr wrap="square" rtlCol="0">
            <a:spAutoFit/>
          </a:bodyPr>
          <a:lstStyle/>
          <a:p>
            <a:r>
              <a:rPr lang="es-US" b="1" dirty="0">
                <a:solidFill>
                  <a:schemeClr val="accent1"/>
                </a:solidFill>
              </a:rPr>
              <a:t>100%</a:t>
            </a:r>
          </a:p>
        </p:txBody>
      </p:sp>
      <p:sp>
        <p:nvSpPr>
          <p:cNvPr id="11" name="CuadroTexto 10">
            <a:extLst>
              <a:ext uri="{FF2B5EF4-FFF2-40B4-BE49-F238E27FC236}">
                <a16:creationId xmlns:a16="http://schemas.microsoft.com/office/drawing/2014/main" id="{9AC669FC-8C33-4B6C-8476-D4665AC6DD7F}"/>
              </a:ext>
            </a:extLst>
          </p:cNvPr>
          <p:cNvSpPr txBox="1"/>
          <p:nvPr/>
        </p:nvSpPr>
        <p:spPr>
          <a:xfrm>
            <a:off x="6240048" y="3689008"/>
            <a:ext cx="814192" cy="369332"/>
          </a:xfrm>
          <a:prstGeom prst="rect">
            <a:avLst/>
          </a:prstGeom>
          <a:noFill/>
        </p:spPr>
        <p:txBody>
          <a:bodyPr wrap="square" rtlCol="0">
            <a:spAutoFit/>
          </a:bodyPr>
          <a:lstStyle/>
          <a:p>
            <a:r>
              <a:rPr lang="es-US" b="1" dirty="0">
                <a:solidFill>
                  <a:schemeClr val="accent1"/>
                </a:solidFill>
              </a:rPr>
              <a:t>100%</a:t>
            </a:r>
          </a:p>
        </p:txBody>
      </p:sp>
    </p:spTree>
    <p:extLst>
      <p:ext uri="{BB962C8B-B14F-4D97-AF65-F5344CB8AC3E}">
        <p14:creationId xmlns:p14="http://schemas.microsoft.com/office/powerpoint/2010/main" val="3381226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B84A2D-34AB-4DEC-9CCD-D28B5F14F1D8}"/>
              </a:ext>
            </a:extLst>
          </p:cNvPr>
          <p:cNvSpPr>
            <a:spLocks noGrp="1"/>
          </p:cNvSpPr>
          <p:nvPr>
            <p:ph type="title"/>
          </p:nvPr>
        </p:nvSpPr>
        <p:spPr>
          <a:xfrm>
            <a:off x="76199" y="106901"/>
            <a:ext cx="8654441" cy="990600"/>
          </a:xfrm>
        </p:spPr>
        <p:txBody>
          <a:bodyPr>
            <a:normAutofit/>
          </a:bodyPr>
          <a:lstStyle/>
          <a:p>
            <a:r>
              <a:rPr lang="es-MX" dirty="0"/>
              <a:t>Publicación de contrato/orden de compra (Mayo 29)</a:t>
            </a:r>
            <a:endParaRPr lang="es-CO" dirty="0"/>
          </a:p>
        </p:txBody>
      </p:sp>
      <p:sp>
        <p:nvSpPr>
          <p:cNvPr id="3" name="CuadroTexto 2">
            <a:extLst>
              <a:ext uri="{FF2B5EF4-FFF2-40B4-BE49-F238E27FC236}">
                <a16:creationId xmlns:a16="http://schemas.microsoft.com/office/drawing/2014/main" id="{403B2FD7-2099-4909-B593-423B9E10EB11}"/>
              </a:ext>
            </a:extLst>
          </p:cNvPr>
          <p:cNvSpPr txBox="1"/>
          <p:nvPr/>
        </p:nvSpPr>
        <p:spPr>
          <a:xfrm>
            <a:off x="320040" y="6069697"/>
            <a:ext cx="4680782" cy="523220"/>
          </a:xfrm>
          <a:prstGeom prst="rect">
            <a:avLst/>
          </a:prstGeom>
          <a:noFill/>
        </p:spPr>
        <p:txBody>
          <a:bodyPr wrap="square" rtlCol="0">
            <a:spAutoFit/>
          </a:bodyPr>
          <a:lstStyle/>
          <a:p>
            <a:r>
              <a:rPr lang="en-US" sz="1400" b="1" dirty="0">
                <a:solidFill>
                  <a:schemeClr val="accent1"/>
                </a:solidFill>
              </a:rPr>
              <a:t>De 38 </a:t>
            </a:r>
            <a:r>
              <a:rPr lang="en-US" sz="1400" b="1" dirty="0" err="1">
                <a:solidFill>
                  <a:schemeClr val="accent1"/>
                </a:solidFill>
              </a:rPr>
              <a:t>procesos</a:t>
            </a:r>
            <a:r>
              <a:rPr lang="en-US" sz="1400" b="1" dirty="0">
                <a:solidFill>
                  <a:schemeClr val="accent1"/>
                </a:solidFill>
              </a:rPr>
              <a:t> </a:t>
            </a:r>
            <a:r>
              <a:rPr lang="en-US" sz="1400" b="1" dirty="0" err="1">
                <a:solidFill>
                  <a:schemeClr val="accent1"/>
                </a:solidFill>
              </a:rPr>
              <a:t>adjudicados</a:t>
            </a:r>
            <a:r>
              <a:rPr lang="en-US" sz="1400" b="1" dirty="0">
                <a:solidFill>
                  <a:schemeClr val="accent1"/>
                </a:solidFill>
              </a:rPr>
              <a:t> 32 </a:t>
            </a:r>
            <a:r>
              <a:rPr lang="en-US" sz="1400" b="1" dirty="0" err="1">
                <a:solidFill>
                  <a:schemeClr val="accent1"/>
                </a:solidFill>
              </a:rPr>
              <a:t>tienen</a:t>
            </a:r>
            <a:r>
              <a:rPr lang="en-US" sz="1400" b="1" dirty="0">
                <a:solidFill>
                  <a:schemeClr val="accent1"/>
                </a:solidFill>
              </a:rPr>
              <a:t> Contratos/ </a:t>
            </a:r>
            <a:r>
              <a:rPr lang="en-US" sz="1400" b="1" dirty="0" err="1">
                <a:solidFill>
                  <a:schemeClr val="accent1"/>
                </a:solidFill>
              </a:rPr>
              <a:t>orden</a:t>
            </a:r>
            <a:r>
              <a:rPr lang="en-US" sz="1400" b="1" dirty="0">
                <a:solidFill>
                  <a:schemeClr val="accent1"/>
                </a:solidFill>
              </a:rPr>
              <a:t> de </a:t>
            </a:r>
            <a:r>
              <a:rPr lang="en-US" sz="1400" b="1" dirty="0" err="1">
                <a:solidFill>
                  <a:schemeClr val="accent1"/>
                </a:solidFill>
              </a:rPr>
              <a:t>compra</a:t>
            </a:r>
            <a:endParaRPr lang="es-DO" sz="1400" b="1" dirty="0">
              <a:solidFill>
                <a:schemeClr val="accent1"/>
              </a:solidFill>
            </a:endParaRPr>
          </a:p>
        </p:txBody>
      </p:sp>
      <p:graphicFrame>
        <p:nvGraphicFramePr>
          <p:cNvPr id="7" name="Gráfico 6">
            <a:extLst>
              <a:ext uri="{FF2B5EF4-FFF2-40B4-BE49-F238E27FC236}">
                <a16:creationId xmlns:a16="http://schemas.microsoft.com/office/drawing/2014/main" id="{A06E4D12-8081-4A52-95B8-D2DB005FA065}"/>
              </a:ext>
            </a:extLst>
          </p:cNvPr>
          <p:cNvGraphicFramePr/>
          <p:nvPr>
            <p:extLst>
              <p:ext uri="{D42A27DB-BD31-4B8C-83A1-F6EECF244321}">
                <p14:modId xmlns:p14="http://schemas.microsoft.com/office/powerpoint/2010/main" val="3295690963"/>
              </p:ext>
            </p:extLst>
          </p:nvPr>
        </p:nvGraphicFramePr>
        <p:xfrm>
          <a:off x="1310640" y="1813209"/>
          <a:ext cx="691896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591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BA9C9569-582F-4171-A6C2-7E0CD6696722}"/>
              </a:ext>
            </a:extLst>
          </p:cNvPr>
          <p:cNvSpPr txBox="1">
            <a:spLocks/>
          </p:cNvSpPr>
          <p:nvPr/>
        </p:nvSpPr>
        <p:spPr>
          <a:xfrm>
            <a:off x="435280" y="233243"/>
            <a:ext cx="8153400" cy="990600"/>
          </a:xfrm>
          <a:prstGeom prst="rect">
            <a:avLst/>
          </a:prstGeom>
        </p:spPr>
        <p:txBody>
          <a:bodyPr vert="horz" anchor="ctr">
            <a:normAutofit/>
          </a:bodyPr>
          <a:lstStyle>
            <a:lvl1pPr algn="l" rtl="0" eaLnBrk="1" latinLnBrk="0" hangingPunct="1">
              <a:spcBef>
                <a:spcPct val="0"/>
              </a:spcBef>
              <a:buNone/>
              <a:defRPr kumimoji="0" sz="2850" b="1" kern="1200">
                <a:solidFill>
                  <a:schemeClr val="tx2"/>
                </a:solidFill>
                <a:latin typeface="Leelawadee" panose="020B0502040204020203" pitchFamily="34" charset="-34"/>
                <a:ea typeface="+mj-ea"/>
                <a:cs typeface="Leelawadee" panose="020B0502040204020203" pitchFamily="34" charset="-34"/>
              </a:defRPr>
            </a:lvl1pPr>
          </a:lstStyle>
          <a:p>
            <a:r>
              <a:rPr lang="es-MX" dirty="0"/>
              <a:t>Publicación de contrato/orden de compra</a:t>
            </a:r>
            <a:endParaRPr lang="es-CO" dirty="0"/>
          </a:p>
        </p:txBody>
      </p:sp>
      <p:graphicFrame>
        <p:nvGraphicFramePr>
          <p:cNvPr id="8" name="Gráfico 7">
            <a:extLst>
              <a:ext uri="{FF2B5EF4-FFF2-40B4-BE49-F238E27FC236}">
                <a16:creationId xmlns:a16="http://schemas.microsoft.com/office/drawing/2014/main" id="{5F33EE29-9CCF-46ED-B586-5317BE8556AA}"/>
              </a:ext>
            </a:extLst>
          </p:cNvPr>
          <p:cNvGraphicFramePr>
            <a:graphicFrameLocks/>
          </p:cNvGraphicFramePr>
          <p:nvPr>
            <p:extLst>
              <p:ext uri="{D42A27DB-BD31-4B8C-83A1-F6EECF244321}">
                <p14:modId xmlns:p14="http://schemas.microsoft.com/office/powerpoint/2010/main" val="1195981770"/>
              </p:ext>
            </p:extLst>
          </p:nvPr>
        </p:nvGraphicFramePr>
        <p:xfrm>
          <a:off x="1312448" y="2013558"/>
          <a:ext cx="6228219" cy="36795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3688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B84A2D-34AB-4DEC-9CCD-D28B5F14F1D8}"/>
              </a:ext>
            </a:extLst>
          </p:cNvPr>
          <p:cNvSpPr>
            <a:spLocks noGrp="1"/>
          </p:cNvSpPr>
          <p:nvPr>
            <p:ph type="title"/>
          </p:nvPr>
        </p:nvSpPr>
        <p:spPr/>
        <p:txBody>
          <a:bodyPr>
            <a:normAutofit/>
          </a:bodyPr>
          <a:lstStyle/>
          <a:p>
            <a:r>
              <a:rPr lang="en-US" dirty="0" err="1"/>
              <a:t>Publicación</a:t>
            </a:r>
            <a:r>
              <a:rPr lang="en-US" dirty="0"/>
              <a:t> de Informe Final (Mayo 29)</a:t>
            </a:r>
            <a:endParaRPr lang="es-CO" dirty="0"/>
          </a:p>
        </p:txBody>
      </p:sp>
      <p:graphicFrame>
        <p:nvGraphicFramePr>
          <p:cNvPr id="6" name="Gráfico 5">
            <a:extLst>
              <a:ext uri="{FF2B5EF4-FFF2-40B4-BE49-F238E27FC236}">
                <a16:creationId xmlns:a16="http://schemas.microsoft.com/office/drawing/2014/main" id="{1F08FAF4-072E-4A2B-8FA7-2ABE7A96B670}"/>
              </a:ext>
            </a:extLst>
          </p:cNvPr>
          <p:cNvGraphicFramePr/>
          <p:nvPr>
            <p:extLst>
              <p:ext uri="{D42A27DB-BD31-4B8C-83A1-F6EECF244321}">
                <p14:modId xmlns:p14="http://schemas.microsoft.com/office/powerpoint/2010/main" val="781358576"/>
              </p:ext>
            </p:extLst>
          </p:nvPr>
        </p:nvGraphicFramePr>
        <p:xfrm>
          <a:off x="806143" y="2065457"/>
          <a:ext cx="7531713"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3" name="Flecha: hacia arriba 2">
            <a:extLst>
              <a:ext uri="{FF2B5EF4-FFF2-40B4-BE49-F238E27FC236}">
                <a16:creationId xmlns:a16="http://schemas.microsoft.com/office/drawing/2014/main" id="{8433F4E2-F399-478F-851C-A39EE4F0BE6D}"/>
              </a:ext>
            </a:extLst>
          </p:cNvPr>
          <p:cNvSpPr/>
          <p:nvPr/>
        </p:nvSpPr>
        <p:spPr>
          <a:xfrm>
            <a:off x="4433453" y="3063240"/>
            <a:ext cx="277091" cy="731520"/>
          </a:xfrm>
          <a:prstGeom prst="upArrow">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US"/>
          </a:p>
        </p:txBody>
      </p:sp>
    </p:spTree>
    <p:extLst>
      <p:ext uri="{BB962C8B-B14F-4D97-AF65-F5344CB8AC3E}">
        <p14:creationId xmlns:p14="http://schemas.microsoft.com/office/powerpoint/2010/main" val="1173701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402FA0-51E3-43F2-A24F-955F225DCA3B}"/>
              </a:ext>
            </a:extLst>
          </p:cNvPr>
          <p:cNvSpPr>
            <a:spLocks noGrp="1"/>
          </p:cNvSpPr>
          <p:nvPr>
            <p:ph type="title"/>
          </p:nvPr>
        </p:nvSpPr>
        <p:spPr/>
        <p:txBody>
          <a:bodyPr/>
          <a:lstStyle/>
          <a:p>
            <a:r>
              <a:rPr lang="en-US" dirty="0" err="1"/>
              <a:t>Publicación</a:t>
            </a:r>
            <a:r>
              <a:rPr lang="en-US" dirty="0"/>
              <a:t> de Informe Final</a:t>
            </a:r>
            <a:endParaRPr lang="es-DO" dirty="0"/>
          </a:p>
        </p:txBody>
      </p:sp>
      <p:sp>
        <p:nvSpPr>
          <p:cNvPr id="3" name="Marcador de contenido 2">
            <a:extLst>
              <a:ext uri="{FF2B5EF4-FFF2-40B4-BE49-F238E27FC236}">
                <a16:creationId xmlns:a16="http://schemas.microsoft.com/office/drawing/2014/main" id="{1AEBAF03-A40A-45E4-9AAE-09283C0F13FB}"/>
              </a:ext>
            </a:extLst>
          </p:cNvPr>
          <p:cNvSpPr>
            <a:spLocks noGrp="1"/>
          </p:cNvSpPr>
          <p:nvPr>
            <p:ph sz="quarter" idx="1"/>
          </p:nvPr>
        </p:nvSpPr>
        <p:spPr>
          <a:xfrm>
            <a:off x="495300" y="1783830"/>
            <a:ext cx="8153400" cy="4312170"/>
          </a:xfrm>
        </p:spPr>
        <p:txBody>
          <a:bodyPr/>
          <a:lstStyle/>
          <a:p>
            <a:endParaRPr lang="en-US" dirty="0"/>
          </a:p>
          <a:p>
            <a:endParaRPr lang="es-DO" dirty="0"/>
          </a:p>
        </p:txBody>
      </p:sp>
      <p:graphicFrame>
        <p:nvGraphicFramePr>
          <p:cNvPr id="8" name="Gráfico 7">
            <a:extLst>
              <a:ext uri="{FF2B5EF4-FFF2-40B4-BE49-F238E27FC236}">
                <a16:creationId xmlns:a16="http://schemas.microsoft.com/office/drawing/2014/main" id="{629C8DDA-F33D-42FB-9048-5C4DBB3FC869}"/>
              </a:ext>
            </a:extLst>
          </p:cNvPr>
          <p:cNvGraphicFramePr>
            <a:graphicFrameLocks/>
          </p:cNvGraphicFramePr>
          <p:nvPr>
            <p:extLst>
              <p:ext uri="{D42A27DB-BD31-4B8C-83A1-F6EECF244321}">
                <p14:modId xmlns:p14="http://schemas.microsoft.com/office/powerpoint/2010/main" val="2564776048"/>
              </p:ext>
            </p:extLst>
          </p:nvPr>
        </p:nvGraphicFramePr>
        <p:xfrm>
          <a:off x="1490662" y="1274762"/>
          <a:ext cx="6162675" cy="43084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046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7164E2-C3C2-4EC1-AE18-1ECF7A063D70}"/>
              </a:ext>
            </a:extLst>
          </p:cNvPr>
          <p:cNvSpPr>
            <a:spLocks noGrp="1"/>
          </p:cNvSpPr>
          <p:nvPr>
            <p:ph type="title"/>
          </p:nvPr>
        </p:nvSpPr>
        <p:spPr/>
        <p:txBody>
          <a:bodyPr/>
          <a:lstStyle/>
          <a:p>
            <a:r>
              <a:rPr lang="es-US" dirty="0"/>
              <a:t>Numero de días para recibir propuestas (Promedio)</a:t>
            </a:r>
          </a:p>
        </p:txBody>
      </p:sp>
      <p:graphicFrame>
        <p:nvGraphicFramePr>
          <p:cNvPr id="4" name="Gráfico 3">
            <a:extLst>
              <a:ext uri="{FF2B5EF4-FFF2-40B4-BE49-F238E27FC236}">
                <a16:creationId xmlns:a16="http://schemas.microsoft.com/office/drawing/2014/main" id="{5A6FC8A5-829B-47D7-A3A2-9A2870C54ECD}"/>
              </a:ext>
            </a:extLst>
          </p:cNvPr>
          <p:cNvGraphicFramePr>
            <a:graphicFrameLocks/>
          </p:cNvGraphicFramePr>
          <p:nvPr>
            <p:extLst>
              <p:ext uri="{D42A27DB-BD31-4B8C-83A1-F6EECF244321}">
                <p14:modId xmlns:p14="http://schemas.microsoft.com/office/powerpoint/2010/main" val="1012365380"/>
              </p:ext>
            </p:extLst>
          </p:nvPr>
        </p:nvGraphicFramePr>
        <p:xfrm>
          <a:off x="1177447" y="1855787"/>
          <a:ext cx="6494745" cy="34176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2592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7164E2-C3C2-4EC1-AE18-1ECF7A063D70}"/>
              </a:ext>
            </a:extLst>
          </p:cNvPr>
          <p:cNvSpPr>
            <a:spLocks noGrp="1"/>
          </p:cNvSpPr>
          <p:nvPr>
            <p:ph type="title"/>
          </p:nvPr>
        </p:nvSpPr>
        <p:spPr/>
        <p:txBody>
          <a:bodyPr/>
          <a:lstStyle/>
          <a:p>
            <a:r>
              <a:rPr lang="es-US" dirty="0"/>
              <a:t>Promedio de días para evaluar propuestas</a:t>
            </a:r>
          </a:p>
        </p:txBody>
      </p:sp>
      <p:graphicFrame>
        <p:nvGraphicFramePr>
          <p:cNvPr id="5" name="Gráfico 4">
            <a:extLst>
              <a:ext uri="{FF2B5EF4-FFF2-40B4-BE49-F238E27FC236}">
                <a16:creationId xmlns:a16="http://schemas.microsoft.com/office/drawing/2014/main" id="{69AEE492-EBCD-4AA7-B928-F037D4F93EE8}"/>
              </a:ext>
            </a:extLst>
          </p:cNvPr>
          <p:cNvGraphicFramePr>
            <a:graphicFrameLocks/>
          </p:cNvGraphicFramePr>
          <p:nvPr>
            <p:extLst>
              <p:ext uri="{D42A27DB-BD31-4B8C-83A1-F6EECF244321}">
                <p14:modId xmlns:p14="http://schemas.microsoft.com/office/powerpoint/2010/main" val="4134630676"/>
              </p:ext>
            </p:extLst>
          </p:nvPr>
        </p:nvGraphicFramePr>
        <p:xfrm>
          <a:off x="1927225" y="2057399"/>
          <a:ext cx="6064380" cy="39425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48469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9A20F1-F61D-4F7C-96E8-CD1649CBDB9A}"/>
              </a:ext>
            </a:extLst>
          </p:cNvPr>
          <p:cNvSpPr>
            <a:spLocks noGrp="1"/>
          </p:cNvSpPr>
          <p:nvPr>
            <p:ph type="title"/>
          </p:nvPr>
        </p:nvSpPr>
        <p:spPr/>
        <p:txBody>
          <a:bodyPr/>
          <a:lstStyle/>
          <a:p>
            <a:r>
              <a:rPr lang="es-US" dirty="0"/>
              <a:t>Resumen</a:t>
            </a:r>
          </a:p>
        </p:txBody>
      </p:sp>
      <p:sp>
        <p:nvSpPr>
          <p:cNvPr id="3" name="Marcador de contenido 2">
            <a:extLst>
              <a:ext uri="{FF2B5EF4-FFF2-40B4-BE49-F238E27FC236}">
                <a16:creationId xmlns:a16="http://schemas.microsoft.com/office/drawing/2014/main" id="{35958A72-1B1A-4961-8842-CE29CCD7EB2E}"/>
              </a:ext>
            </a:extLst>
          </p:cNvPr>
          <p:cNvSpPr>
            <a:spLocks noGrp="1"/>
          </p:cNvSpPr>
          <p:nvPr>
            <p:ph sz="quarter" idx="1"/>
          </p:nvPr>
        </p:nvSpPr>
        <p:spPr/>
        <p:txBody>
          <a:bodyPr/>
          <a:lstStyle/>
          <a:p>
            <a:pPr marL="0" indent="0" algn="ctr">
              <a:buNone/>
            </a:pPr>
            <a:endParaRPr lang="es-US" dirty="0"/>
          </a:p>
          <a:p>
            <a:pPr marL="0" indent="0" algn="ctr">
              <a:buNone/>
            </a:pPr>
            <a:endParaRPr lang="es-US" dirty="0"/>
          </a:p>
          <a:p>
            <a:pPr marL="0" indent="0" algn="ctr">
              <a:buNone/>
            </a:pPr>
            <a:endParaRPr lang="es-US" dirty="0"/>
          </a:p>
          <a:p>
            <a:pPr marL="0" indent="0" algn="ctr">
              <a:buNone/>
            </a:pPr>
            <a:r>
              <a:rPr lang="es-US" dirty="0"/>
              <a:t>Hay ganancias importantes en los procesos que cumplen con la publicación de documentación en el portal institucional y transaccional.</a:t>
            </a:r>
          </a:p>
          <a:p>
            <a:pPr marL="0" indent="0" algn="ctr">
              <a:buNone/>
            </a:pPr>
            <a:endParaRPr lang="es-US" dirty="0"/>
          </a:p>
          <a:p>
            <a:pPr marL="0" indent="0" algn="ctr">
              <a:buNone/>
            </a:pPr>
            <a:r>
              <a:rPr lang="es-US" dirty="0"/>
              <a:t>El número de días para presentar propuestas se ha aumentado </a:t>
            </a:r>
            <a:r>
              <a:rPr lang="es-US" b="1" dirty="0">
                <a:solidFill>
                  <a:schemeClr val="accent1">
                    <a:lumMod val="60000"/>
                    <a:lumOff val="40000"/>
                  </a:schemeClr>
                </a:solidFill>
              </a:rPr>
              <a:t>1.5 </a:t>
            </a:r>
            <a:r>
              <a:rPr lang="es-US" dirty="0"/>
              <a:t>veces y el número de días para evaluar propuestas se ha aumentado </a:t>
            </a:r>
            <a:r>
              <a:rPr lang="es-US" b="1" dirty="0">
                <a:solidFill>
                  <a:schemeClr val="accent1">
                    <a:lumMod val="60000"/>
                    <a:lumOff val="40000"/>
                  </a:schemeClr>
                </a:solidFill>
              </a:rPr>
              <a:t>1.7 </a:t>
            </a:r>
            <a:r>
              <a:rPr lang="es-US" dirty="0"/>
              <a:t>veces</a:t>
            </a:r>
          </a:p>
          <a:p>
            <a:pPr marL="0" indent="0">
              <a:buNone/>
            </a:pPr>
            <a:endParaRPr lang="es-US" dirty="0"/>
          </a:p>
        </p:txBody>
      </p:sp>
    </p:spTree>
    <p:extLst>
      <p:ext uri="{BB962C8B-B14F-4D97-AF65-F5344CB8AC3E}">
        <p14:creationId xmlns:p14="http://schemas.microsoft.com/office/powerpoint/2010/main" val="394292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7C7CEF-1481-41B4-B56F-2B696547E601}"/>
              </a:ext>
            </a:extLst>
          </p:cNvPr>
          <p:cNvSpPr>
            <a:spLocks noGrp="1"/>
          </p:cNvSpPr>
          <p:nvPr>
            <p:ph type="title"/>
          </p:nvPr>
        </p:nvSpPr>
        <p:spPr>
          <a:xfrm>
            <a:off x="2697229" y="244687"/>
            <a:ext cx="3749541" cy="990600"/>
          </a:xfrm>
        </p:spPr>
        <p:txBody>
          <a:bodyPr/>
          <a:lstStyle/>
          <a:p>
            <a:r>
              <a:rPr lang="es-MX" dirty="0"/>
              <a:t>TEMAS</a:t>
            </a:r>
            <a:endParaRPr lang="es-CO" dirty="0"/>
          </a:p>
        </p:txBody>
      </p:sp>
      <p:graphicFrame>
        <p:nvGraphicFramePr>
          <p:cNvPr id="4" name="Marcador de contenido 3">
            <a:extLst>
              <a:ext uri="{FF2B5EF4-FFF2-40B4-BE49-F238E27FC236}">
                <a16:creationId xmlns:a16="http://schemas.microsoft.com/office/drawing/2014/main" id="{8651FE43-0E2A-4B82-B914-2213F8477DC4}"/>
              </a:ext>
            </a:extLst>
          </p:cNvPr>
          <p:cNvGraphicFramePr>
            <a:graphicFrameLocks noGrp="1"/>
          </p:cNvGraphicFramePr>
          <p:nvPr>
            <p:ph sz="quarter" idx="1"/>
            <p:extLst>
              <p:ext uri="{D42A27DB-BD31-4B8C-83A1-F6EECF244321}">
                <p14:modId xmlns:p14="http://schemas.microsoft.com/office/powerpoint/2010/main" val="3891626025"/>
              </p:ext>
            </p:extLst>
          </p:nvPr>
        </p:nvGraphicFramePr>
        <p:xfrm>
          <a:off x="612648" y="2057400"/>
          <a:ext cx="8153400" cy="3371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0740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7C7CEF-1481-41B4-B56F-2B696547E601}"/>
              </a:ext>
            </a:extLst>
          </p:cNvPr>
          <p:cNvSpPr>
            <a:spLocks noGrp="1"/>
          </p:cNvSpPr>
          <p:nvPr>
            <p:ph type="title"/>
          </p:nvPr>
        </p:nvSpPr>
        <p:spPr/>
        <p:txBody>
          <a:bodyPr>
            <a:normAutofit/>
          </a:bodyPr>
          <a:lstStyle/>
          <a:p>
            <a:r>
              <a:rPr lang="es-MX" dirty="0"/>
              <a:t>AVANCES Y LOGROS</a:t>
            </a:r>
            <a:endParaRPr lang="es-CO" dirty="0"/>
          </a:p>
        </p:txBody>
      </p:sp>
    </p:spTree>
    <p:extLst>
      <p:ext uri="{BB962C8B-B14F-4D97-AF65-F5344CB8AC3E}">
        <p14:creationId xmlns:p14="http://schemas.microsoft.com/office/powerpoint/2010/main" val="466583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7164E2-C3C2-4EC1-AE18-1ECF7A063D70}"/>
              </a:ext>
            </a:extLst>
          </p:cNvPr>
          <p:cNvSpPr>
            <a:spLocks noGrp="1"/>
          </p:cNvSpPr>
          <p:nvPr>
            <p:ph type="title"/>
          </p:nvPr>
        </p:nvSpPr>
        <p:spPr/>
        <p:txBody>
          <a:bodyPr>
            <a:normAutofit/>
          </a:bodyPr>
          <a:lstStyle/>
          <a:p>
            <a:r>
              <a:rPr lang="es-US" dirty="0"/>
              <a:t>Avances y logros</a:t>
            </a:r>
          </a:p>
        </p:txBody>
      </p:sp>
      <p:sp>
        <p:nvSpPr>
          <p:cNvPr id="6" name="Rectángulo 5">
            <a:extLst>
              <a:ext uri="{FF2B5EF4-FFF2-40B4-BE49-F238E27FC236}">
                <a16:creationId xmlns:a16="http://schemas.microsoft.com/office/drawing/2014/main" id="{42B94D67-0969-4A87-8CA0-313DE71BCCEA}"/>
              </a:ext>
            </a:extLst>
          </p:cNvPr>
          <p:cNvSpPr/>
          <p:nvPr/>
        </p:nvSpPr>
        <p:spPr>
          <a:xfrm>
            <a:off x="472117" y="3231620"/>
            <a:ext cx="7708669" cy="1561407"/>
          </a:xfrm>
          <a:prstGeom prst="rect">
            <a:avLst/>
          </a:prstGeom>
          <a:solidFill>
            <a:schemeClr val="bg1">
              <a:lumMod val="95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r>
              <a:rPr lang="es-MX" sz="2800" dirty="0">
                <a:solidFill>
                  <a:schemeClr val="accent1"/>
                </a:solidFill>
                <a:latin typeface="Leelawadee" panose="020B0502040204020203" pitchFamily="34" charset="-34"/>
                <a:cs typeface="Leelawadee" panose="020B0502040204020203" pitchFamily="34" charset="-34"/>
              </a:rPr>
              <a:t> Presentación de propuesta para la creación de un mecanismo para estandarizar los procesos de compra de emergencia. </a:t>
            </a:r>
            <a:endParaRPr lang="es-US" dirty="0">
              <a:solidFill>
                <a:schemeClr val="accent1"/>
              </a:solidFill>
            </a:endParaRPr>
          </a:p>
        </p:txBody>
      </p:sp>
      <p:sp>
        <p:nvSpPr>
          <p:cNvPr id="7" name="Rectángulo 6">
            <a:extLst>
              <a:ext uri="{FF2B5EF4-FFF2-40B4-BE49-F238E27FC236}">
                <a16:creationId xmlns:a16="http://schemas.microsoft.com/office/drawing/2014/main" id="{26F8581C-9230-4B0C-BF31-B89EA0D83C92}"/>
              </a:ext>
            </a:extLst>
          </p:cNvPr>
          <p:cNvSpPr/>
          <p:nvPr/>
        </p:nvSpPr>
        <p:spPr>
          <a:xfrm>
            <a:off x="584851" y="4974558"/>
            <a:ext cx="7708669" cy="1561407"/>
          </a:xfrm>
          <a:prstGeom prst="rect">
            <a:avLst/>
          </a:prstGeom>
          <a:solidFill>
            <a:schemeClr val="bg1">
              <a:lumMod val="95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r>
              <a:rPr lang="es-MX" sz="2800" dirty="0">
                <a:solidFill>
                  <a:schemeClr val="accent1"/>
                </a:solidFill>
                <a:latin typeface="Leelawadee" panose="020B0502040204020203" pitchFamily="34" charset="-34"/>
                <a:cs typeface="Leelawadee" panose="020B0502040204020203" pitchFamily="34" charset="-34"/>
              </a:rPr>
              <a:t>Acogimiento y creación por parte del Gobierno de la guía para las compras y contrataciones declaradas de emergencia.</a:t>
            </a:r>
            <a:endParaRPr lang="es-US" dirty="0">
              <a:solidFill>
                <a:schemeClr val="accent1"/>
              </a:solidFill>
            </a:endParaRPr>
          </a:p>
        </p:txBody>
      </p:sp>
      <p:sp>
        <p:nvSpPr>
          <p:cNvPr id="5" name="Rectángulo 4">
            <a:extLst>
              <a:ext uri="{FF2B5EF4-FFF2-40B4-BE49-F238E27FC236}">
                <a16:creationId xmlns:a16="http://schemas.microsoft.com/office/drawing/2014/main" id="{30CE86AD-6D54-4B1E-8286-044B6B28D865}"/>
              </a:ext>
            </a:extLst>
          </p:cNvPr>
          <p:cNvSpPr/>
          <p:nvPr/>
        </p:nvSpPr>
        <p:spPr>
          <a:xfrm>
            <a:off x="528484" y="1707223"/>
            <a:ext cx="7708669" cy="1342866"/>
          </a:xfrm>
          <a:prstGeom prst="rect">
            <a:avLst/>
          </a:prstGeom>
          <a:solidFill>
            <a:schemeClr val="bg1">
              <a:lumMod val="95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r>
              <a:rPr lang="es-MX" sz="2800" dirty="0">
                <a:solidFill>
                  <a:schemeClr val="accent1"/>
                </a:solidFill>
                <a:latin typeface="Leelawadee" panose="020B0502040204020203" pitchFamily="34" charset="-34"/>
                <a:cs typeface="Leelawadee" panose="020B0502040204020203" pitchFamily="34" charset="-34"/>
              </a:rPr>
              <a:t> Disposición desde el Gobierno para realizar la vigilancia de los procesos</a:t>
            </a:r>
            <a:endParaRPr lang="es-US" dirty="0">
              <a:solidFill>
                <a:schemeClr val="accent1"/>
              </a:solidFill>
            </a:endParaRPr>
          </a:p>
        </p:txBody>
      </p:sp>
    </p:spTree>
    <p:extLst>
      <p:ext uri="{BB962C8B-B14F-4D97-AF65-F5344CB8AC3E}">
        <p14:creationId xmlns:p14="http://schemas.microsoft.com/office/powerpoint/2010/main" val="3624850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7164E2-C3C2-4EC1-AE18-1ECF7A063D70}"/>
              </a:ext>
            </a:extLst>
          </p:cNvPr>
          <p:cNvSpPr>
            <a:spLocks noGrp="1"/>
          </p:cNvSpPr>
          <p:nvPr>
            <p:ph type="title"/>
          </p:nvPr>
        </p:nvSpPr>
        <p:spPr/>
        <p:txBody>
          <a:bodyPr>
            <a:normAutofit/>
          </a:bodyPr>
          <a:lstStyle/>
          <a:p>
            <a:r>
              <a:rPr lang="es-US" dirty="0"/>
              <a:t>Avances y logros</a:t>
            </a:r>
          </a:p>
        </p:txBody>
      </p:sp>
      <p:sp>
        <p:nvSpPr>
          <p:cNvPr id="6" name="Rectángulo 5">
            <a:extLst>
              <a:ext uri="{FF2B5EF4-FFF2-40B4-BE49-F238E27FC236}">
                <a16:creationId xmlns:a16="http://schemas.microsoft.com/office/drawing/2014/main" id="{42B94D67-0969-4A87-8CA0-313DE71BCCEA}"/>
              </a:ext>
            </a:extLst>
          </p:cNvPr>
          <p:cNvSpPr/>
          <p:nvPr/>
        </p:nvSpPr>
        <p:spPr>
          <a:xfrm>
            <a:off x="631767" y="1812175"/>
            <a:ext cx="7708669" cy="1162757"/>
          </a:xfrm>
          <a:prstGeom prst="rect">
            <a:avLst/>
          </a:prstGeom>
          <a:solidFill>
            <a:schemeClr val="bg1">
              <a:lumMod val="95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r>
              <a:rPr lang="es-US" sz="2800" dirty="0">
                <a:solidFill>
                  <a:schemeClr val="accent1"/>
                </a:solidFill>
                <a:latin typeface="Leelawadee" panose="020B0502040204020203" pitchFamily="34" charset="-34"/>
                <a:cs typeface="Leelawadee" panose="020B0502040204020203" pitchFamily="34" charset="-34"/>
              </a:rPr>
              <a:t>Respaldo del Gobierno y de las instituciones a las iniciativas y recomendaciones presentadas por la Comisión.</a:t>
            </a:r>
            <a:endParaRPr lang="es-US" dirty="0">
              <a:solidFill>
                <a:schemeClr val="accent1"/>
              </a:solidFill>
            </a:endParaRPr>
          </a:p>
        </p:txBody>
      </p:sp>
      <p:sp>
        <p:nvSpPr>
          <p:cNvPr id="7" name="Rectángulo 6">
            <a:extLst>
              <a:ext uri="{FF2B5EF4-FFF2-40B4-BE49-F238E27FC236}">
                <a16:creationId xmlns:a16="http://schemas.microsoft.com/office/drawing/2014/main" id="{26F8581C-9230-4B0C-BF31-B89EA0D83C92}"/>
              </a:ext>
            </a:extLst>
          </p:cNvPr>
          <p:cNvSpPr/>
          <p:nvPr/>
        </p:nvSpPr>
        <p:spPr>
          <a:xfrm>
            <a:off x="717665" y="3213307"/>
            <a:ext cx="7708669" cy="1076857"/>
          </a:xfrm>
          <a:prstGeom prst="rect">
            <a:avLst/>
          </a:prstGeom>
          <a:solidFill>
            <a:schemeClr val="bg1">
              <a:lumMod val="95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r>
              <a:rPr lang="es-US" sz="2800" dirty="0">
                <a:solidFill>
                  <a:schemeClr val="accent1"/>
                </a:solidFill>
                <a:latin typeface="Leelawadee" panose="020B0502040204020203" pitchFamily="34" charset="-34"/>
                <a:cs typeface="Leelawadee" panose="020B0502040204020203" pitchFamily="34" charset="-34"/>
              </a:rPr>
              <a:t>Creación de un espacio de coordinación con la DGCP.</a:t>
            </a:r>
            <a:endParaRPr lang="es-US" dirty="0">
              <a:solidFill>
                <a:schemeClr val="accent1"/>
              </a:solidFill>
            </a:endParaRPr>
          </a:p>
        </p:txBody>
      </p:sp>
      <p:sp>
        <p:nvSpPr>
          <p:cNvPr id="5" name="Rectángulo 4">
            <a:extLst>
              <a:ext uri="{FF2B5EF4-FFF2-40B4-BE49-F238E27FC236}">
                <a16:creationId xmlns:a16="http://schemas.microsoft.com/office/drawing/2014/main" id="{2551693E-A985-4F79-A31D-E49BC9537009}"/>
              </a:ext>
            </a:extLst>
          </p:cNvPr>
          <p:cNvSpPr/>
          <p:nvPr/>
        </p:nvSpPr>
        <p:spPr>
          <a:xfrm>
            <a:off x="765378" y="4593259"/>
            <a:ext cx="7708669" cy="1193766"/>
          </a:xfrm>
          <a:prstGeom prst="rect">
            <a:avLst/>
          </a:prstGeom>
          <a:solidFill>
            <a:schemeClr val="bg1">
              <a:lumMod val="95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r>
              <a:rPr lang="es-US" sz="2800" dirty="0">
                <a:solidFill>
                  <a:schemeClr val="accent1"/>
                </a:solidFill>
                <a:latin typeface="Leelawadee" panose="020B0502040204020203" pitchFamily="34" charset="-34"/>
                <a:cs typeface="Leelawadee" panose="020B0502040204020203" pitchFamily="34" charset="-34"/>
              </a:rPr>
              <a:t>Respuesta oportuna y amplia de las instituciones a los requerimientos de la Comisión</a:t>
            </a:r>
            <a:endParaRPr lang="es-US" dirty="0">
              <a:solidFill>
                <a:schemeClr val="accent1"/>
              </a:solidFill>
            </a:endParaRPr>
          </a:p>
        </p:txBody>
      </p:sp>
    </p:spTree>
    <p:extLst>
      <p:ext uri="{BB962C8B-B14F-4D97-AF65-F5344CB8AC3E}">
        <p14:creationId xmlns:p14="http://schemas.microsoft.com/office/powerpoint/2010/main" val="3011813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7164E2-C3C2-4EC1-AE18-1ECF7A063D70}"/>
              </a:ext>
            </a:extLst>
          </p:cNvPr>
          <p:cNvSpPr>
            <a:spLocks noGrp="1"/>
          </p:cNvSpPr>
          <p:nvPr>
            <p:ph type="title"/>
          </p:nvPr>
        </p:nvSpPr>
        <p:spPr/>
        <p:txBody>
          <a:bodyPr>
            <a:normAutofit/>
          </a:bodyPr>
          <a:lstStyle/>
          <a:p>
            <a:r>
              <a:rPr lang="es-US" dirty="0"/>
              <a:t>Avances y logros</a:t>
            </a:r>
          </a:p>
        </p:txBody>
      </p:sp>
      <p:sp>
        <p:nvSpPr>
          <p:cNvPr id="6" name="Rectángulo 5">
            <a:extLst>
              <a:ext uri="{FF2B5EF4-FFF2-40B4-BE49-F238E27FC236}">
                <a16:creationId xmlns:a16="http://schemas.microsoft.com/office/drawing/2014/main" id="{42B94D67-0969-4A87-8CA0-313DE71BCCEA}"/>
              </a:ext>
            </a:extLst>
          </p:cNvPr>
          <p:cNvSpPr/>
          <p:nvPr/>
        </p:nvSpPr>
        <p:spPr>
          <a:xfrm>
            <a:off x="717665" y="2489302"/>
            <a:ext cx="7708669" cy="2207958"/>
          </a:xfrm>
          <a:prstGeom prst="rect">
            <a:avLst/>
          </a:prstGeom>
          <a:solidFill>
            <a:schemeClr val="bg1">
              <a:lumMod val="95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s-US" sz="2800" dirty="0">
                <a:solidFill>
                  <a:schemeClr val="accent1"/>
                </a:solidFill>
                <a:latin typeface="Leelawadee" panose="020B0502040204020203" pitchFamily="34" charset="-34"/>
                <a:cs typeface="Leelawadee" panose="020B0502040204020203" pitchFamily="34" charset="-34"/>
              </a:rPr>
              <a:t>Los procesos declarados desiertos y cancelados por gestión de la Comisión de Veeduría y de la DGCP representan un 14% del presupuesto programado (RD$1.1819 Millones).</a:t>
            </a:r>
          </a:p>
          <a:p>
            <a:pPr algn="ctr"/>
            <a:endParaRPr lang="es-US" dirty="0">
              <a:solidFill>
                <a:schemeClr val="accent1"/>
              </a:solidFill>
            </a:endParaRPr>
          </a:p>
        </p:txBody>
      </p:sp>
    </p:spTree>
    <p:extLst>
      <p:ext uri="{BB962C8B-B14F-4D97-AF65-F5344CB8AC3E}">
        <p14:creationId xmlns:p14="http://schemas.microsoft.com/office/powerpoint/2010/main" val="1071262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7C7CEF-1481-41B4-B56F-2B696547E601}"/>
              </a:ext>
            </a:extLst>
          </p:cNvPr>
          <p:cNvSpPr>
            <a:spLocks noGrp="1"/>
          </p:cNvSpPr>
          <p:nvPr>
            <p:ph type="title"/>
          </p:nvPr>
        </p:nvSpPr>
        <p:spPr/>
        <p:txBody>
          <a:bodyPr>
            <a:normAutofit/>
          </a:bodyPr>
          <a:lstStyle/>
          <a:p>
            <a:r>
              <a:rPr lang="es-MX" dirty="0"/>
              <a:t>RECOMENDACIONES</a:t>
            </a:r>
            <a:endParaRPr lang="es-CO" dirty="0"/>
          </a:p>
        </p:txBody>
      </p:sp>
    </p:spTree>
    <p:extLst>
      <p:ext uri="{BB962C8B-B14F-4D97-AF65-F5344CB8AC3E}">
        <p14:creationId xmlns:p14="http://schemas.microsoft.com/office/powerpoint/2010/main" val="2041471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EC2416-C076-41FC-8E67-4BA35BF86860}"/>
              </a:ext>
            </a:extLst>
          </p:cNvPr>
          <p:cNvSpPr>
            <a:spLocks noGrp="1"/>
          </p:cNvSpPr>
          <p:nvPr>
            <p:ph type="title"/>
          </p:nvPr>
        </p:nvSpPr>
        <p:spPr/>
        <p:txBody>
          <a:bodyPr/>
          <a:lstStyle/>
          <a:p>
            <a:r>
              <a:rPr lang="es-US" dirty="0"/>
              <a:t>Áreas de mejora</a:t>
            </a:r>
          </a:p>
        </p:txBody>
      </p:sp>
      <p:graphicFrame>
        <p:nvGraphicFramePr>
          <p:cNvPr id="3" name="Marcador de contenido 2">
            <a:extLst>
              <a:ext uri="{FF2B5EF4-FFF2-40B4-BE49-F238E27FC236}">
                <a16:creationId xmlns:a16="http://schemas.microsoft.com/office/drawing/2014/main" id="{732DA36F-A86A-47EB-BFFB-A04B497E435D}"/>
              </a:ext>
            </a:extLst>
          </p:cNvPr>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7764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EC2416-C076-41FC-8E67-4BA35BF86860}"/>
              </a:ext>
            </a:extLst>
          </p:cNvPr>
          <p:cNvSpPr>
            <a:spLocks noGrp="1"/>
          </p:cNvSpPr>
          <p:nvPr>
            <p:ph type="title"/>
          </p:nvPr>
        </p:nvSpPr>
        <p:spPr/>
        <p:txBody>
          <a:bodyPr/>
          <a:lstStyle/>
          <a:p>
            <a:r>
              <a:rPr lang="es-US" dirty="0"/>
              <a:t>Áreas de mejora</a:t>
            </a:r>
          </a:p>
        </p:txBody>
      </p:sp>
      <p:sp>
        <p:nvSpPr>
          <p:cNvPr id="5" name="Marcador de contenido 4">
            <a:extLst>
              <a:ext uri="{FF2B5EF4-FFF2-40B4-BE49-F238E27FC236}">
                <a16:creationId xmlns:a16="http://schemas.microsoft.com/office/drawing/2014/main" id="{9E04D7B3-8E66-4982-B098-9806490A3A14}"/>
              </a:ext>
            </a:extLst>
          </p:cNvPr>
          <p:cNvSpPr>
            <a:spLocks noGrp="1"/>
          </p:cNvSpPr>
          <p:nvPr>
            <p:ph sz="quarter" idx="1"/>
          </p:nvPr>
        </p:nvSpPr>
        <p:spPr>
          <a:xfrm>
            <a:off x="346641" y="1711036"/>
            <a:ext cx="8153400" cy="4495800"/>
          </a:xfrm>
        </p:spPr>
        <p:txBody>
          <a:bodyPr>
            <a:normAutofit lnSpcReduction="10000"/>
          </a:bodyPr>
          <a:lstStyle/>
          <a:p>
            <a:pPr marL="0" indent="0">
              <a:buNone/>
            </a:pPr>
            <a:r>
              <a:rPr lang="es-US" b="1" dirty="0">
                <a:solidFill>
                  <a:schemeClr val="accent1">
                    <a:lumMod val="75000"/>
                  </a:schemeClr>
                </a:solidFill>
              </a:rPr>
              <a:t>Marco normativo</a:t>
            </a:r>
          </a:p>
          <a:p>
            <a:r>
              <a:rPr lang="es-US" dirty="0">
                <a:solidFill>
                  <a:schemeClr val="accent1">
                    <a:lumMod val="75000"/>
                  </a:schemeClr>
                </a:solidFill>
              </a:rPr>
              <a:t>Ajuste progresivo y gradual </a:t>
            </a:r>
          </a:p>
          <a:p>
            <a:r>
              <a:rPr lang="es-US" dirty="0">
                <a:solidFill>
                  <a:schemeClr val="accent1">
                    <a:lumMod val="75000"/>
                  </a:schemeClr>
                </a:solidFill>
              </a:rPr>
              <a:t>Mejoramiento de  áreas especificas, planificación por ejemplo</a:t>
            </a:r>
          </a:p>
          <a:p>
            <a:r>
              <a:rPr lang="es-US" dirty="0">
                <a:solidFill>
                  <a:schemeClr val="accent1">
                    <a:lumMod val="75000"/>
                  </a:schemeClr>
                </a:solidFill>
              </a:rPr>
              <a:t>Mecanismos de control preventivo</a:t>
            </a:r>
          </a:p>
          <a:p>
            <a:r>
              <a:rPr lang="es-US" dirty="0">
                <a:solidFill>
                  <a:schemeClr val="accent1">
                    <a:lumMod val="75000"/>
                  </a:schemeClr>
                </a:solidFill>
              </a:rPr>
              <a:t>Reforzar el cumplimiento en la publicación de información</a:t>
            </a:r>
          </a:p>
          <a:p>
            <a:pPr marL="0" indent="0">
              <a:buNone/>
            </a:pPr>
            <a:endParaRPr lang="es-US" b="1" dirty="0">
              <a:solidFill>
                <a:schemeClr val="accent1">
                  <a:lumMod val="75000"/>
                </a:schemeClr>
              </a:solidFill>
            </a:endParaRPr>
          </a:p>
          <a:p>
            <a:pPr marL="0" indent="0">
              <a:buNone/>
            </a:pPr>
            <a:r>
              <a:rPr lang="es-US" b="1" dirty="0">
                <a:solidFill>
                  <a:schemeClr val="accent1">
                    <a:lumMod val="75000"/>
                  </a:schemeClr>
                </a:solidFill>
              </a:rPr>
              <a:t>Gestión de información</a:t>
            </a:r>
          </a:p>
          <a:p>
            <a:r>
              <a:rPr lang="es-US" dirty="0">
                <a:solidFill>
                  <a:schemeClr val="accent1">
                    <a:lumMod val="75000"/>
                  </a:schemeClr>
                </a:solidFill>
              </a:rPr>
              <a:t>Fortalecer el equipo interdisciplinario de gestión de información</a:t>
            </a:r>
          </a:p>
          <a:p>
            <a:r>
              <a:rPr lang="es-US" dirty="0">
                <a:solidFill>
                  <a:schemeClr val="accent1">
                    <a:lumMod val="75000"/>
                  </a:schemeClr>
                </a:solidFill>
              </a:rPr>
              <a:t>Difusión y uso de la  información</a:t>
            </a:r>
          </a:p>
          <a:p>
            <a:r>
              <a:rPr lang="es-US" dirty="0">
                <a:solidFill>
                  <a:schemeClr val="accent1">
                    <a:lumMod val="75000"/>
                  </a:schemeClr>
                </a:solidFill>
              </a:rPr>
              <a:t>Sistematización de buenas practicas y lecciones aprendidas para el aprendizaje interinstitucional</a:t>
            </a:r>
          </a:p>
        </p:txBody>
      </p:sp>
    </p:spTree>
    <p:extLst>
      <p:ext uri="{BB962C8B-B14F-4D97-AF65-F5344CB8AC3E}">
        <p14:creationId xmlns:p14="http://schemas.microsoft.com/office/powerpoint/2010/main" val="1506159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EC2416-C076-41FC-8E67-4BA35BF86860}"/>
              </a:ext>
            </a:extLst>
          </p:cNvPr>
          <p:cNvSpPr>
            <a:spLocks noGrp="1"/>
          </p:cNvSpPr>
          <p:nvPr>
            <p:ph type="title"/>
          </p:nvPr>
        </p:nvSpPr>
        <p:spPr/>
        <p:txBody>
          <a:bodyPr/>
          <a:lstStyle/>
          <a:p>
            <a:r>
              <a:rPr lang="es-US" dirty="0"/>
              <a:t>Áreas de mejora</a:t>
            </a:r>
          </a:p>
        </p:txBody>
      </p:sp>
      <p:sp>
        <p:nvSpPr>
          <p:cNvPr id="5" name="Marcador de contenido 4">
            <a:extLst>
              <a:ext uri="{FF2B5EF4-FFF2-40B4-BE49-F238E27FC236}">
                <a16:creationId xmlns:a16="http://schemas.microsoft.com/office/drawing/2014/main" id="{9E04D7B3-8E66-4982-B098-9806490A3A14}"/>
              </a:ext>
            </a:extLst>
          </p:cNvPr>
          <p:cNvSpPr>
            <a:spLocks noGrp="1"/>
          </p:cNvSpPr>
          <p:nvPr>
            <p:ph sz="quarter" idx="1"/>
          </p:nvPr>
        </p:nvSpPr>
        <p:spPr/>
        <p:txBody>
          <a:bodyPr>
            <a:normAutofit fontScale="85000" lnSpcReduction="10000"/>
          </a:bodyPr>
          <a:lstStyle/>
          <a:p>
            <a:pPr marL="0" indent="0">
              <a:buNone/>
            </a:pPr>
            <a:r>
              <a:rPr lang="es-US" b="1" dirty="0">
                <a:solidFill>
                  <a:schemeClr val="accent1">
                    <a:lumMod val="75000"/>
                  </a:schemeClr>
                </a:solidFill>
              </a:rPr>
              <a:t>Seguimiento continuo</a:t>
            </a:r>
          </a:p>
          <a:p>
            <a:pPr marL="0" indent="0">
              <a:buNone/>
            </a:pPr>
            <a:endParaRPr lang="es-US" b="1" dirty="0">
              <a:solidFill>
                <a:schemeClr val="accent1">
                  <a:lumMod val="75000"/>
                </a:schemeClr>
              </a:solidFill>
            </a:endParaRPr>
          </a:p>
          <a:p>
            <a:r>
              <a:rPr lang="es-US" dirty="0">
                <a:solidFill>
                  <a:schemeClr val="accent1">
                    <a:lumMod val="75000"/>
                  </a:schemeClr>
                </a:solidFill>
              </a:rPr>
              <a:t>El seguimiento continuo como un instrumento de política   publica para promover un proceso de transformación institucional</a:t>
            </a:r>
          </a:p>
          <a:p>
            <a:r>
              <a:rPr lang="es-US" dirty="0">
                <a:solidFill>
                  <a:schemeClr val="accent1">
                    <a:lumMod val="75000"/>
                  </a:schemeClr>
                </a:solidFill>
              </a:rPr>
              <a:t>Enfoque preventivo y constructivo</a:t>
            </a:r>
          </a:p>
          <a:p>
            <a:r>
              <a:rPr lang="es-US" dirty="0">
                <a:solidFill>
                  <a:schemeClr val="accent1">
                    <a:lumMod val="75000"/>
                  </a:schemeClr>
                </a:solidFill>
              </a:rPr>
              <a:t>Institucionalización del seguimiento para garantizar la eficiencia y trasparencia</a:t>
            </a:r>
          </a:p>
          <a:p>
            <a:r>
              <a:rPr lang="es-US" dirty="0">
                <a:solidFill>
                  <a:schemeClr val="accent1">
                    <a:lumMod val="75000"/>
                  </a:schemeClr>
                </a:solidFill>
              </a:rPr>
              <a:t>Devolución de resultados a instituciones y al Gobierno</a:t>
            </a:r>
          </a:p>
          <a:p>
            <a:r>
              <a:rPr lang="es-MX" dirty="0">
                <a:solidFill>
                  <a:schemeClr val="accent1">
                    <a:lumMod val="75000"/>
                  </a:schemeClr>
                </a:solidFill>
              </a:rPr>
              <a:t>Promover, coordinar y dinamizar espacios de diálogo entre los técnicos de las DGCP y las entidades gubernamentales para la discusión e intercambios de experiencias y lecciones aprendidas en compras públicas.</a:t>
            </a:r>
          </a:p>
          <a:p>
            <a:r>
              <a:rPr lang="es-MX" dirty="0">
                <a:solidFill>
                  <a:schemeClr val="accent1">
                    <a:lumMod val="75000"/>
                  </a:schemeClr>
                </a:solidFill>
              </a:rPr>
              <a:t>Fortalecimiento de instituciones especiales, por ejemplo PROMESE.</a:t>
            </a:r>
          </a:p>
          <a:p>
            <a:endParaRPr lang="es-MX" dirty="0">
              <a:solidFill>
                <a:schemeClr val="accent1">
                  <a:lumMod val="75000"/>
                </a:schemeClr>
              </a:solidFill>
            </a:endParaRPr>
          </a:p>
          <a:p>
            <a:pPr marL="0" indent="0">
              <a:buNone/>
            </a:pPr>
            <a:endParaRPr lang="es-US" dirty="0">
              <a:solidFill>
                <a:schemeClr val="accent1">
                  <a:lumMod val="75000"/>
                </a:schemeClr>
              </a:solidFill>
            </a:endParaRPr>
          </a:p>
          <a:p>
            <a:pPr marL="0" indent="0">
              <a:buNone/>
            </a:pPr>
            <a:r>
              <a:rPr lang="es-US" dirty="0">
                <a:solidFill>
                  <a:schemeClr val="accent1">
                    <a:lumMod val="75000"/>
                  </a:schemeClr>
                </a:solidFill>
              </a:rPr>
              <a:t> </a:t>
            </a:r>
          </a:p>
        </p:txBody>
      </p:sp>
    </p:spTree>
    <p:extLst>
      <p:ext uri="{BB962C8B-B14F-4D97-AF65-F5344CB8AC3E}">
        <p14:creationId xmlns:p14="http://schemas.microsoft.com/office/powerpoint/2010/main" val="1892498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58FD3CE-4BF6-428D-8F3C-7C4D677B3CB2}"/>
              </a:ext>
            </a:extLst>
          </p:cNvPr>
          <p:cNvSpPr/>
          <p:nvPr/>
        </p:nvSpPr>
        <p:spPr>
          <a:xfrm>
            <a:off x="765152" y="1486768"/>
            <a:ext cx="7470370" cy="3693319"/>
          </a:xfrm>
          <a:prstGeom prst="rect">
            <a:avLst/>
          </a:prstGeom>
        </p:spPr>
        <p:txBody>
          <a:bodyPr wrap="square">
            <a:spAutoFit/>
          </a:bodyPr>
          <a:lstStyle/>
          <a:p>
            <a:pPr algn="just"/>
            <a:r>
              <a:rPr lang="es-MX" sz="2400" dirty="0">
                <a:solidFill>
                  <a:schemeClr val="accent1">
                    <a:lumMod val="75000"/>
                  </a:schemeClr>
                </a:solidFill>
                <a:latin typeface="Leelawadee" panose="020B0502040204020203" pitchFamily="34" charset="-34"/>
                <a:cs typeface="Leelawadee" panose="020B0502040204020203" pitchFamily="34" charset="-34"/>
              </a:rPr>
              <a:t>El </a:t>
            </a:r>
            <a:r>
              <a:rPr lang="es-MX" sz="2400" b="1" dirty="0">
                <a:solidFill>
                  <a:schemeClr val="accent1">
                    <a:lumMod val="75000"/>
                  </a:schemeClr>
                </a:solidFill>
                <a:latin typeface="Leelawadee" panose="020B0502040204020203" pitchFamily="34" charset="-34"/>
                <a:cs typeface="Leelawadee" panose="020B0502040204020203" pitchFamily="34" charset="-34"/>
              </a:rPr>
              <a:t>Observatorio de Contratación Pública </a:t>
            </a:r>
            <a:r>
              <a:rPr lang="es-MX" sz="2400" dirty="0">
                <a:solidFill>
                  <a:schemeClr val="accent1">
                    <a:lumMod val="75000"/>
                  </a:schemeClr>
                </a:solidFill>
                <a:latin typeface="Leelawadee" panose="020B0502040204020203" pitchFamily="34" charset="-34"/>
                <a:cs typeface="Leelawadee" panose="020B0502040204020203" pitchFamily="34" charset="-34"/>
              </a:rPr>
              <a:t>es una iniciativa del </a:t>
            </a:r>
            <a:r>
              <a:rPr lang="es-MX" sz="2400" b="1" dirty="0">
                <a:solidFill>
                  <a:schemeClr val="accent1">
                    <a:lumMod val="75000"/>
                  </a:schemeClr>
                </a:solidFill>
                <a:latin typeface="Leelawadee" panose="020B0502040204020203" pitchFamily="34" charset="-34"/>
                <a:cs typeface="Leelawadee" panose="020B0502040204020203" pitchFamily="34" charset="-34"/>
              </a:rPr>
              <a:t>sector privado</a:t>
            </a:r>
            <a:r>
              <a:rPr lang="es-MX" sz="2400" dirty="0">
                <a:solidFill>
                  <a:schemeClr val="accent1">
                    <a:lumMod val="75000"/>
                  </a:schemeClr>
                </a:solidFill>
                <a:latin typeface="Leelawadee" panose="020B0502040204020203" pitchFamily="34" charset="-34"/>
                <a:cs typeface="Leelawadee" panose="020B0502040204020203" pitchFamily="34" charset="-34"/>
              </a:rPr>
              <a:t> de la RD de carácter independiente y sin animo de lucro , con una cativa participación e involucramiento del </a:t>
            </a:r>
            <a:r>
              <a:rPr lang="es-MX" sz="2400" b="1" dirty="0">
                <a:solidFill>
                  <a:schemeClr val="accent1">
                    <a:lumMod val="75000"/>
                  </a:schemeClr>
                </a:solidFill>
                <a:latin typeface="Leelawadee" panose="020B0502040204020203" pitchFamily="34" charset="-34"/>
                <a:cs typeface="Leelawadee" panose="020B0502040204020203" pitchFamily="34" charset="-34"/>
              </a:rPr>
              <a:t>sector publico  </a:t>
            </a:r>
            <a:r>
              <a:rPr lang="es-MX" sz="2400" dirty="0">
                <a:solidFill>
                  <a:schemeClr val="accent1">
                    <a:lumMod val="75000"/>
                  </a:schemeClr>
                </a:solidFill>
                <a:latin typeface="Leelawadee" panose="020B0502040204020203" pitchFamily="34" charset="-34"/>
                <a:cs typeface="Leelawadee" panose="020B0502040204020203" pitchFamily="34" charset="-34"/>
              </a:rPr>
              <a:t>promovido por ciudadanos, organizaciones y empresas que buscan estudiar y proponer medidas necesarias para realizar un control social y aportar la fortalecimiento institucional en la gestión de contrataciones publicas para:</a:t>
            </a:r>
          </a:p>
          <a:p>
            <a:pPr algn="just"/>
            <a:endParaRPr lang="es-MX" dirty="0">
              <a:solidFill>
                <a:schemeClr val="accent1">
                  <a:lumMod val="75000"/>
                </a:schemeClr>
              </a:solidFill>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4261459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58FD3CE-4BF6-428D-8F3C-7C4D677B3CB2}"/>
              </a:ext>
            </a:extLst>
          </p:cNvPr>
          <p:cNvSpPr/>
          <p:nvPr/>
        </p:nvSpPr>
        <p:spPr>
          <a:xfrm>
            <a:off x="345530" y="58846"/>
            <a:ext cx="7470370" cy="6740307"/>
          </a:xfrm>
          <a:prstGeom prst="rect">
            <a:avLst/>
          </a:prstGeom>
        </p:spPr>
        <p:txBody>
          <a:bodyPr wrap="square">
            <a:spAutoFit/>
          </a:bodyPr>
          <a:lstStyle/>
          <a:p>
            <a:pPr marL="285750" indent="-285750" algn="just">
              <a:buFont typeface="Arial" panose="020B0604020202020204" pitchFamily="34" charset="0"/>
              <a:buChar char="•"/>
            </a:pPr>
            <a:r>
              <a:rPr lang="es-MX" dirty="0">
                <a:solidFill>
                  <a:schemeClr val="accent1">
                    <a:lumMod val="75000"/>
                  </a:schemeClr>
                </a:solidFill>
                <a:latin typeface="Leelawadee" panose="020B0502040204020203" pitchFamily="34" charset="-34"/>
                <a:cs typeface="Leelawadee" panose="020B0502040204020203" pitchFamily="34" charset="-34"/>
              </a:rPr>
              <a:t>Integrar a expertos, profesionales, académicos, interesados en la temática de la contratación pública comprometidos con el objetivo de gestionar un cambio de cultura en todos los actores que interactúan en el Sistema Nacional de Contratación Pública: instituciones, proveedores (MIPYMES, mujeres y sectores productivos), y la sociedad.</a:t>
            </a:r>
          </a:p>
          <a:p>
            <a:pPr marL="285750" indent="-285750" algn="just">
              <a:buFont typeface="Arial" panose="020B0604020202020204" pitchFamily="34" charset="0"/>
              <a:buChar char="•"/>
            </a:pPr>
            <a:endParaRPr lang="es-MX" dirty="0">
              <a:solidFill>
                <a:schemeClr val="accent1">
                  <a:lumMod val="75000"/>
                </a:schemeClr>
              </a:solidFill>
              <a:latin typeface="Leelawadee" panose="020B0502040204020203" pitchFamily="34" charset="-34"/>
              <a:cs typeface="Leelawadee" panose="020B0502040204020203" pitchFamily="34" charset="-34"/>
            </a:endParaRPr>
          </a:p>
          <a:p>
            <a:pPr marL="285750" indent="-285750" algn="just">
              <a:buFont typeface="Arial" panose="020B0604020202020204" pitchFamily="34" charset="0"/>
              <a:buChar char="•"/>
            </a:pPr>
            <a:r>
              <a:rPr lang="es-MX" dirty="0">
                <a:solidFill>
                  <a:schemeClr val="accent1">
                    <a:lumMod val="75000"/>
                  </a:schemeClr>
                </a:solidFill>
                <a:latin typeface="Leelawadee" panose="020B0502040204020203" pitchFamily="34" charset="-34"/>
                <a:cs typeface="Leelawadee" panose="020B0502040204020203" pitchFamily="34" charset="-34"/>
              </a:rPr>
              <a:t>Analizar desde la perspectiva legal y operativa, los sistemas vinculados como son el de Planificación e Inversión Pública, la administración financiera del Estado y los sistemas de control interno y externo, de manera tal que su interacción aporte a la transparencia, la concurrencia y la integridad en el sistema de compras y contratación pública.</a:t>
            </a:r>
          </a:p>
          <a:p>
            <a:pPr marL="285750" indent="-285750" algn="just">
              <a:buFont typeface="Arial" panose="020B0604020202020204" pitchFamily="34" charset="0"/>
              <a:buChar char="•"/>
            </a:pPr>
            <a:endParaRPr lang="es-MX" dirty="0">
              <a:solidFill>
                <a:schemeClr val="accent1">
                  <a:lumMod val="75000"/>
                </a:schemeClr>
              </a:solidFill>
              <a:latin typeface="Leelawadee" panose="020B0502040204020203" pitchFamily="34" charset="-34"/>
              <a:cs typeface="Leelawadee" panose="020B0502040204020203" pitchFamily="34" charset="-34"/>
            </a:endParaRPr>
          </a:p>
          <a:p>
            <a:pPr marL="285750" indent="-285750" algn="just">
              <a:buFont typeface="Arial" panose="020B0604020202020204" pitchFamily="34" charset="0"/>
              <a:buChar char="•"/>
            </a:pPr>
            <a:r>
              <a:rPr lang="es-MX" dirty="0">
                <a:solidFill>
                  <a:schemeClr val="accent1">
                    <a:lumMod val="75000"/>
                  </a:schemeClr>
                </a:solidFill>
                <a:latin typeface="Leelawadee" panose="020B0502040204020203" pitchFamily="34" charset="-34"/>
                <a:cs typeface="Leelawadee" panose="020B0502040204020203" pitchFamily="34" charset="-34"/>
              </a:rPr>
              <a:t>Continuar desarrollando capacidades en el personal técnico de la Dirección General de Contrataciones Públicas.</a:t>
            </a:r>
          </a:p>
          <a:p>
            <a:pPr marL="285750" indent="-285750" algn="just">
              <a:buFont typeface="Arial" panose="020B0604020202020204" pitchFamily="34" charset="0"/>
              <a:buChar char="•"/>
            </a:pPr>
            <a:endParaRPr lang="es-MX" dirty="0">
              <a:solidFill>
                <a:schemeClr val="accent1">
                  <a:lumMod val="75000"/>
                </a:schemeClr>
              </a:solidFill>
              <a:latin typeface="Leelawadee" panose="020B0502040204020203" pitchFamily="34" charset="-34"/>
              <a:cs typeface="Leelawadee" panose="020B0502040204020203" pitchFamily="34" charset="-34"/>
            </a:endParaRPr>
          </a:p>
          <a:p>
            <a:pPr marL="285750" indent="-285750" algn="just">
              <a:buFont typeface="Arial" panose="020B0604020202020204" pitchFamily="34" charset="0"/>
              <a:buChar char="•"/>
            </a:pPr>
            <a:r>
              <a:rPr lang="es-MX" dirty="0">
                <a:solidFill>
                  <a:schemeClr val="accent1">
                    <a:lumMod val="75000"/>
                  </a:schemeClr>
                </a:solidFill>
                <a:latin typeface="Leelawadee" panose="020B0502040204020203" pitchFamily="34" charset="-34"/>
                <a:cs typeface="Leelawadee" panose="020B0502040204020203" pitchFamily="34" charset="-34"/>
              </a:rPr>
              <a:t>Mejorar su eficiencia, tanto desde la perspectiva de las Entidades Estatales como de los Proveedores (as) del Estado.</a:t>
            </a:r>
          </a:p>
          <a:p>
            <a:pPr marL="285750" indent="-285750" algn="just">
              <a:buFont typeface="Arial" panose="020B0604020202020204" pitchFamily="34" charset="0"/>
              <a:buChar char="•"/>
            </a:pPr>
            <a:endParaRPr lang="es-MX" dirty="0">
              <a:solidFill>
                <a:schemeClr val="accent1">
                  <a:lumMod val="75000"/>
                </a:schemeClr>
              </a:solidFill>
              <a:latin typeface="Leelawadee" panose="020B0502040204020203" pitchFamily="34" charset="-34"/>
              <a:cs typeface="Leelawadee" panose="020B0502040204020203" pitchFamily="34" charset="-34"/>
            </a:endParaRPr>
          </a:p>
          <a:p>
            <a:pPr marL="285750" indent="-285750" algn="just">
              <a:buFont typeface="Arial" panose="020B0604020202020204" pitchFamily="34" charset="0"/>
              <a:buChar char="•"/>
            </a:pPr>
            <a:r>
              <a:rPr lang="es-MX" dirty="0">
                <a:solidFill>
                  <a:schemeClr val="accent1">
                    <a:lumMod val="75000"/>
                  </a:schemeClr>
                </a:solidFill>
                <a:latin typeface="Leelawadee" panose="020B0502040204020203" pitchFamily="34" charset="-34"/>
                <a:cs typeface="Leelawadee" panose="020B0502040204020203" pitchFamily="34" charset="-34"/>
              </a:rPr>
              <a:t>Continuar difundiendo y promover la consolidación del Portal Transaccional de Contrataciones Públicas, como herramienta indispensable para la gestión en línea de los procedimientos de contratación.</a:t>
            </a:r>
          </a:p>
        </p:txBody>
      </p:sp>
    </p:spTree>
    <p:extLst>
      <p:ext uri="{BB962C8B-B14F-4D97-AF65-F5344CB8AC3E}">
        <p14:creationId xmlns:p14="http://schemas.microsoft.com/office/powerpoint/2010/main" val="1075442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7C7CEF-1481-41B4-B56F-2B696547E601}"/>
              </a:ext>
            </a:extLst>
          </p:cNvPr>
          <p:cNvSpPr>
            <a:spLocks noGrp="1"/>
          </p:cNvSpPr>
          <p:nvPr>
            <p:ph type="title"/>
          </p:nvPr>
        </p:nvSpPr>
        <p:spPr/>
        <p:txBody>
          <a:bodyPr>
            <a:normAutofit/>
          </a:bodyPr>
          <a:lstStyle/>
          <a:p>
            <a:r>
              <a:rPr lang="es-MX" dirty="0"/>
              <a:t>GESTION DE LA COMISION</a:t>
            </a:r>
            <a:endParaRPr lang="es-CO" dirty="0"/>
          </a:p>
        </p:txBody>
      </p:sp>
    </p:spTree>
    <p:extLst>
      <p:ext uri="{BB962C8B-B14F-4D97-AF65-F5344CB8AC3E}">
        <p14:creationId xmlns:p14="http://schemas.microsoft.com/office/powerpoint/2010/main" val="2667047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58FD3CE-4BF6-428D-8F3C-7C4D677B3CB2}"/>
              </a:ext>
            </a:extLst>
          </p:cNvPr>
          <p:cNvSpPr/>
          <p:nvPr/>
        </p:nvSpPr>
        <p:spPr>
          <a:xfrm>
            <a:off x="345530" y="409530"/>
            <a:ext cx="7470370" cy="6463308"/>
          </a:xfrm>
          <a:prstGeom prst="rect">
            <a:avLst/>
          </a:prstGeom>
        </p:spPr>
        <p:txBody>
          <a:bodyPr wrap="square">
            <a:spAutoFit/>
          </a:bodyPr>
          <a:lstStyle/>
          <a:p>
            <a:pPr marL="285750" indent="-285750" algn="just">
              <a:buFont typeface="Arial" panose="020B0604020202020204" pitchFamily="34" charset="0"/>
              <a:buChar char="•"/>
            </a:pPr>
            <a:r>
              <a:rPr lang="es-MX" dirty="0">
                <a:solidFill>
                  <a:schemeClr val="accent1">
                    <a:lumMod val="75000"/>
                  </a:schemeClr>
                </a:solidFill>
                <a:latin typeface="Leelawadee" panose="020B0502040204020203" pitchFamily="34" charset="-34"/>
                <a:cs typeface="Leelawadee" panose="020B0502040204020203" pitchFamily="34" charset="-34"/>
              </a:rPr>
              <a:t>Identificar nuevas formas para continuar facilitando el acceso de los (as) Proveedores (as) al mercado público.</a:t>
            </a:r>
          </a:p>
          <a:p>
            <a:pPr marL="285750" indent="-285750" algn="just">
              <a:buFont typeface="Arial" panose="020B0604020202020204" pitchFamily="34" charset="0"/>
              <a:buChar char="•"/>
            </a:pPr>
            <a:endParaRPr lang="es-MX" dirty="0">
              <a:solidFill>
                <a:schemeClr val="accent1">
                  <a:lumMod val="75000"/>
                </a:schemeClr>
              </a:solidFill>
              <a:latin typeface="Leelawadee" panose="020B0502040204020203" pitchFamily="34" charset="-34"/>
              <a:cs typeface="Leelawadee" panose="020B0502040204020203" pitchFamily="34" charset="-34"/>
            </a:endParaRPr>
          </a:p>
          <a:p>
            <a:pPr marL="285750" indent="-285750" algn="just">
              <a:buFont typeface="Arial" panose="020B0604020202020204" pitchFamily="34" charset="0"/>
              <a:buChar char="•"/>
            </a:pPr>
            <a:r>
              <a:rPr lang="es-MX" dirty="0">
                <a:solidFill>
                  <a:schemeClr val="accent1">
                    <a:lumMod val="75000"/>
                  </a:schemeClr>
                </a:solidFill>
                <a:latin typeface="Leelawadee" panose="020B0502040204020203" pitchFamily="34" charset="-34"/>
                <a:cs typeface="Leelawadee" panose="020B0502040204020203" pitchFamily="34" charset="-34"/>
              </a:rPr>
              <a:t>Fomentar políticas de Investigación, Desarrollo e Innovación (I+D+I) a través de la contratación pública.</a:t>
            </a:r>
          </a:p>
          <a:p>
            <a:pPr marL="285750" indent="-285750" algn="just">
              <a:buFont typeface="Arial" panose="020B0604020202020204" pitchFamily="34" charset="0"/>
              <a:buChar char="•"/>
            </a:pPr>
            <a:endParaRPr lang="es-MX" dirty="0">
              <a:solidFill>
                <a:schemeClr val="accent1">
                  <a:lumMod val="75000"/>
                </a:schemeClr>
              </a:solidFill>
              <a:latin typeface="Leelawadee" panose="020B0502040204020203" pitchFamily="34" charset="-34"/>
              <a:cs typeface="Leelawadee" panose="020B0502040204020203" pitchFamily="34" charset="-34"/>
            </a:endParaRPr>
          </a:p>
          <a:p>
            <a:pPr marL="285750" indent="-285750" algn="just">
              <a:buFont typeface="Arial" panose="020B0604020202020204" pitchFamily="34" charset="0"/>
              <a:buChar char="•"/>
            </a:pPr>
            <a:r>
              <a:rPr lang="es-MX" dirty="0">
                <a:solidFill>
                  <a:schemeClr val="accent1">
                    <a:lumMod val="75000"/>
                  </a:schemeClr>
                </a:solidFill>
                <a:latin typeface="Leelawadee" panose="020B0502040204020203" pitchFamily="34" charset="-34"/>
                <a:cs typeface="Leelawadee" panose="020B0502040204020203" pitchFamily="34" charset="-34"/>
              </a:rPr>
              <a:t>Promover la profesionalización del personal que trabaja en la Contratación Pública, para que su perfil contribuya a mejorar el Sistema Nacional de Compras Públicas, por su impacto en los servicios que recibe la ciudadanía, y por la incidencia que tiene el accionar público en la percepción de ésta sobre la administración pública y en la gobernanza.</a:t>
            </a:r>
          </a:p>
          <a:p>
            <a:pPr marL="285750" indent="-285750" algn="just">
              <a:buFont typeface="Arial" panose="020B0604020202020204" pitchFamily="34" charset="0"/>
              <a:buChar char="•"/>
            </a:pPr>
            <a:endParaRPr lang="es-MX" dirty="0">
              <a:solidFill>
                <a:schemeClr val="accent1">
                  <a:lumMod val="75000"/>
                </a:schemeClr>
              </a:solidFill>
              <a:latin typeface="Leelawadee" panose="020B0502040204020203" pitchFamily="34" charset="-34"/>
              <a:cs typeface="Leelawadee" panose="020B0502040204020203" pitchFamily="34" charset="-34"/>
            </a:endParaRPr>
          </a:p>
          <a:p>
            <a:pPr marL="285750" indent="-285750" algn="just">
              <a:buFont typeface="Arial" panose="020B0604020202020204" pitchFamily="34" charset="0"/>
              <a:buChar char="•"/>
            </a:pPr>
            <a:r>
              <a:rPr lang="es-MX" dirty="0">
                <a:solidFill>
                  <a:schemeClr val="accent1">
                    <a:lumMod val="75000"/>
                  </a:schemeClr>
                </a:solidFill>
                <a:latin typeface="Leelawadee" panose="020B0502040204020203" pitchFamily="34" charset="-34"/>
                <a:cs typeface="Leelawadee" panose="020B0502040204020203" pitchFamily="34" charset="-34"/>
              </a:rPr>
              <a:t>Continuar promoviendo el conocimiento sobre el Sistema Nacional de Contrataciones Públicas y los demás sistemas vinculados en los proveedores (as) y asociaciones gremiales representativas y presentar alternativas de solución a los problemas que sean detectado.</a:t>
            </a:r>
          </a:p>
          <a:p>
            <a:pPr marL="285750" indent="-285750" algn="just">
              <a:buFont typeface="Arial" panose="020B0604020202020204" pitchFamily="34" charset="0"/>
              <a:buChar char="•"/>
            </a:pPr>
            <a:endParaRPr lang="es-MX" dirty="0">
              <a:solidFill>
                <a:schemeClr val="accent1">
                  <a:lumMod val="75000"/>
                </a:schemeClr>
              </a:solidFill>
              <a:latin typeface="Leelawadee" panose="020B0502040204020203" pitchFamily="34" charset="-34"/>
              <a:cs typeface="Leelawadee" panose="020B0502040204020203" pitchFamily="34" charset="-34"/>
            </a:endParaRPr>
          </a:p>
          <a:p>
            <a:pPr marL="285750" indent="-285750" algn="just">
              <a:buFont typeface="Arial" panose="020B0604020202020204" pitchFamily="34" charset="0"/>
              <a:buChar char="•"/>
            </a:pPr>
            <a:r>
              <a:rPr lang="es-MX" dirty="0">
                <a:solidFill>
                  <a:schemeClr val="accent1">
                    <a:lumMod val="75000"/>
                  </a:schemeClr>
                </a:solidFill>
                <a:latin typeface="Leelawadee" panose="020B0502040204020203" pitchFamily="34" charset="-34"/>
                <a:cs typeface="Leelawadee" panose="020B0502040204020203" pitchFamily="34" charset="-34"/>
              </a:rPr>
              <a:t>Favorecer la cooperación y colaboración interadministrativa y público- privada en la contratación pública.</a:t>
            </a:r>
          </a:p>
          <a:p>
            <a:pPr marL="285750" indent="-285750" algn="just">
              <a:buFont typeface="Arial" panose="020B0604020202020204" pitchFamily="34" charset="0"/>
              <a:buChar char="•"/>
            </a:pPr>
            <a:endParaRPr lang="es-MX" dirty="0">
              <a:solidFill>
                <a:schemeClr val="accent1">
                  <a:lumMod val="75000"/>
                </a:schemeClr>
              </a:solidFill>
              <a:latin typeface="Leelawadee" panose="020B0502040204020203" pitchFamily="34" charset="-34"/>
              <a:cs typeface="Leelawadee" panose="020B0502040204020203" pitchFamily="34" charset="-34"/>
            </a:endParaRPr>
          </a:p>
          <a:p>
            <a:pPr marL="285750" indent="-285750" algn="just">
              <a:buFont typeface="Arial" panose="020B0604020202020204" pitchFamily="34" charset="0"/>
              <a:buChar char="•"/>
            </a:pPr>
            <a:r>
              <a:rPr lang="es-MX" dirty="0">
                <a:solidFill>
                  <a:schemeClr val="accent1">
                    <a:lumMod val="75000"/>
                  </a:schemeClr>
                </a:solidFill>
                <a:latin typeface="Leelawadee" panose="020B0502040204020203" pitchFamily="34" charset="-34"/>
                <a:cs typeface="Leelawadee" panose="020B0502040204020203" pitchFamily="34" charset="-34"/>
              </a:rPr>
              <a:t>Continuar promoviendo el uso de la contratación pública como herramienta de desarrollo de los sectores productivos nacionales.</a:t>
            </a:r>
          </a:p>
        </p:txBody>
      </p:sp>
    </p:spTree>
    <p:extLst>
      <p:ext uri="{BB962C8B-B14F-4D97-AF65-F5344CB8AC3E}">
        <p14:creationId xmlns:p14="http://schemas.microsoft.com/office/powerpoint/2010/main" val="377108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B84A2D-34AB-4DEC-9CCD-D28B5F14F1D8}"/>
              </a:ext>
            </a:extLst>
          </p:cNvPr>
          <p:cNvSpPr>
            <a:spLocks noGrp="1"/>
          </p:cNvSpPr>
          <p:nvPr>
            <p:ph type="title"/>
          </p:nvPr>
        </p:nvSpPr>
        <p:spPr/>
        <p:txBody>
          <a:bodyPr>
            <a:normAutofit/>
          </a:bodyPr>
          <a:lstStyle/>
          <a:p>
            <a:r>
              <a:rPr lang="es-MX" dirty="0"/>
              <a:t>Gestión de la Comisión</a:t>
            </a:r>
            <a:endParaRPr lang="es-CO" dirty="0"/>
          </a:p>
        </p:txBody>
      </p:sp>
      <p:sp>
        <p:nvSpPr>
          <p:cNvPr id="3" name="Marcador de contenido 2">
            <a:extLst>
              <a:ext uri="{FF2B5EF4-FFF2-40B4-BE49-F238E27FC236}">
                <a16:creationId xmlns:a16="http://schemas.microsoft.com/office/drawing/2014/main" id="{22CB8A1E-7737-44A0-A448-6A21842AFD0F}"/>
              </a:ext>
            </a:extLst>
          </p:cNvPr>
          <p:cNvSpPr>
            <a:spLocks noGrp="1"/>
          </p:cNvSpPr>
          <p:nvPr>
            <p:ph sz="quarter" idx="1"/>
          </p:nvPr>
        </p:nvSpPr>
        <p:spPr>
          <a:xfrm>
            <a:off x="312023" y="2051137"/>
            <a:ext cx="8493774" cy="3209795"/>
          </a:xfrm>
        </p:spPr>
        <p:txBody>
          <a:bodyPr>
            <a:noAutofit/>
          </a:bodyPr>
          <a:lstStyle/>
          <a:p>
            <a:r>
              <a:rPr lang="es-MX" sz="2400" dirty="0"/>
              <a:t>Reuniones regulares 3 veces por semana</a:t>
            </a:r>
          </a:p>
          <a:p>
            <a:endParaRPr lang="es-MX" sz="2400" dirty="0"/>
          </a:p>
          <a:p>
            <a:r>
              <a:rPr lang="es-US" sz="2400" dirty="0"/>
              <a:t>Seguimiento a los avances del equipo de </a:t>
            </a:r>
            <a:r>
              <a:rPr lang="es-MX" sz="2400" dirty="0"/>
              <a:t>asistencia técnica</a:t>
            </a:r>
          </a:p>
          <a:p>
            <a:endParaRPr lang="es-MX" sz="2400" dirty="0"/>
          </a:p>
          <a:p>
            <a:r>
              <a:rPr lang="es-MX" sz="2400" dirty="0"/>
              <a:t>Coordinación con la DGCP e intercambio de información entre equipos técnicos</a:t>
            </a:r>
          </a:p>
          <a:p>
            <a:endParaRPr lang="es-MX" sz="2400" dirty="0"/>
          </a:p>
          <a:p>
            <a:r>
              <a:rPr lang="es-US" sz="2400" dirty="0"/>
              <a:t>Contacto y seguimiento con las instituciones</a:t>
            </a:r>
            <a:endParaRPr lang="es-MX" sz="2400" dirty="0"/>
          </a:p>
        </p:txBody>
      </p:sp>
    </p:spTree>
    <p:extLst>
      <p:ext uri="{BB962C8B-B14F-4D97-AF65-F5344CB8AC3E}">
        <p14:creationId xmlns:p14="http://schemas.microsoft.com/office/powerpoint/2010/main" val="507995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7C7CEF-1481-41B4-B56F-2B696547E601}"/>
              </a:ext>
            </a:extLst>
          </p:cNvPr>
          <p:cNvSpPr>
            <a:spLocks noGrp="1"/>
          </p:cNvSpPr>
          <p:nvPr>
            <p:ph type="title"/>
          </p:nvPr>
        </p:nvSpPr>
        <p:spPr/>
        <p:txBody>
          <a:bodyPr>
            <a:normAutofit fontScale="90000"/>
          </a:bodyPr>
          <a:lstStyle/>
          <a:p>
            <a:r>
              <a:rPr lang="es-MX" dirty="0"/>
              <a:t>CARACTERIZACION DE PROCESOS POR FASES</a:t>
            </a:r>
            <a:endParaRPr lang="es-CO" dirty="0"/>
          </a:p>
        </p:txBody>
      </p:sp>
    </p:spTree>
    <p:extLst>
      <p:ext uri="{BB962C8B-B14F-4D97-AF65-F5344CB8AC3E}">
        <p14:creationId xmlns:p14="http://schemas.microsoft.com/office/powerpoint/2010/main" val="4089593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B84A2D-34AB-4DEC-9CCD-D28B5F14F1D8}"/>
              </a:ext>
            </a:extLst>
          </p:cNvPr>
          <p:cNvSpPr>
            <a:spLocks noGrp="1"/>
          </p:cNvSpPr>
          <p:nvPr>
            <p:ph type="title"/>
          </p:nvPr>
        </p:nvSpPr>
        <p:spPr>
          <a:xfrm>
            <a:off x="82463" y="0"/>
            <a:ext cx="8153400" cy="990600"/>
          </a:xfrm>
        </p:spPr>
        <p:txBody>
          <a:bodyPr>
            <a:normAutofit/>
          </a:bodyPr>
          <a:lstStyle/>
          <a:p>
            <a:r>
              <a:rPr lang="es-MX" dirty="0"/>
              <a:t>Fases </a:t>
            </a:r>
            <a:endParaRPr lang="es-CO" dirty="0"/>
          </a:p>
        </p:txBody>
      </p:sp>
      <p:graphicFrame>
        <p:nvGraphicFramePr>
          <p:cNvPr id="4" name="Tabla 3">
            <a:extLst>
              <a:ext uri="{FF2B5EF4-FFF2-40B4-BE49-F238E27FC236}">
                <a16:creationId xmlns:a16="http://schemas.microsoft.com/office/drawing/2014/main" id="{50D463A6-0D0F-4E48-ACB0-9F7731675ADE}"/>
              </a:ext>
            </a:extLst>
          </p:cNvPr>
          <p:cNvGraphicFramePr>
            <a:graphicFrameLocks noGrp="1"/>
          </p:cNvGraphicFramePr>
          <p:nvPr>
            <p:extLst>
              <p:ext uri="{D42A27DB-BD31-4B8C-83A1-F6EECF244321}">
                <p14:modId xmlns:p14="http://schemas.microsoft.com/office/powerpoint/2010/main" val="3777301344"/>
              </p:ext>
            </p:extLst>
          </p:nvPr>
        </p:nvGraphicFramePr>
        <p:xfrm>
          <a:off x="246841" y="2772141"/>
          <a:ext cx="7655792" cy="2232660"/>
        </p:xfrm>
        <a:graphic>
          <a:graphicData uri="http://schemas.openxmlformats.org/drawingml/2006/table">
            <a:tbl>
              <a:tblPr>
                <a:tableStyleId>{616DA210-FB5B-4158-B5E0-FEB733F419BA}</a:tableStyleId>
              </a:tblPr>
              <a:tblGrid>
                <a:gridCol w="1871364">
                  <a:extLst>
                    <a:ext uri="{9D8B030D-6E8A-4147-A177-3AD203B41FA5}">
                      <a16:colId xmlns:a16="http://schemas.microsoft.com/office/drawing/2014/main" val="2111309717"/>
                    </a:ext>
                  </a:extLst>
                </a:gridCol>
                <a:gridCol w="1871364">
                  <a:extLst>
                    <a:ext uri="{9D8B030D-6E8A-4147-A177-3AD203B41FA5}">
                      <a16:colId xmlns:a16="http://schemas.microsoft.com/office/drawing/2014/main" val="3255877648"/>
                    </a:ext>
                  </a:extLst>
                </a:gridCol>
                <a:gridCol w="1465526">
                  <a:extLst>
                    <a:ext uri="{9D8B030D-6E8A-4147-A177-3AD203B41FA5}">
                      <a16:colId xmlns:a16="http://schemas.microsoft.com/office/drawing/2014/main" val="2894411110"/>
                    </a:ext>
                  </a:extLst>
                </a:gridCol>
                <a:gridCol w="1614150">
                  <a:extLst>
                    <a:ext uri="{9D8B030D-6E8A-4147-A177-3AD203B41FA5}">
                      <a16:colId xmlns:a16="http://schemas.microsoft.com/office/drawing/2014/main" val="2509061766"/>
                    </a:ext>
                  </a:extLst>
                </a:gridCol>
                <a:gridCol w="833388">
                  <a:extLst>
                    <a:ext uri="{9D8B030D-6E8A-4147-A177-3AD203B41FA5}">
                      <a16:colId xmlns:a16="http://schemas.microsoft.com/office/drawing/2014/main" val="782686853"/>
                    </a:ext>
                  </a:extLst>
                </a:gridCol>
              </a:tblGrid>
              <a:tr h="297991">
                <a:tc>
                  <a:txBody>
                    <a:bodyPr/>
                    <a:lstStyle/>
                    <a:p>
                      <a:pPr algn="ctr" fontAlgn="b"/>
                      <a:r>
                        <a:rPr lang="es-US" sz="1800" b="1" u="none" strike="noStrike" dirty="0">
                          <a:solidFill>
                            <a:schemeClr val="bg1"/>
                          </a:solidFill>
                          <a:effectLst/>
                          <a:latin typeface="Leelawadee" panose="020B0502040204020203" pitchFamily="34" charset="-34"/>
                          <a:cs typeface="Leelawadee" panose="020B0502040204020203" pitchFamily="34" charset="-34"/>
                        </a:rPr>
                        <a:t>Estado</a:t>
                      </a:r>
                      <a:endParaRPr lang="es-US" sz="1800" b="1" i="0" u="none" strike="noStrike" dirty="0">
                        <a:solidFill>
                          <a:schemeClr val="bg1"/>
                        </a:solidFill>
                        <a:effectLst/>
                        <a:latin typeface="Leelawadee" panose="020B0502040204020203" pitchFamily="34" charset="-34"/>
                        <a:cs typeface="Leelawadee" panose="020B0502040204020203" pitchFamily="34" charset="-34"/>
                      </a:endParaRPr>
                    </a:p>
                  </a:txBody>
                  <a:tcPr marL="6350" marR="6350" marT="6350" marB="0" anchor="ctr">
                    <a:solidFill>
                      <a:schemeClr val="accent1"/>
                    </a:solidFill>
                  </a:tcPr>
                </a:tc>
                <a:tc>
                  <a:txBody>
                    <a:bodyPr/>
                    <a:lstStyle/>
                    <a:p>
                      <a:pPr algn="ctr" fontAlgn="b"/>
                      <a:r>
                        <a:rPr lang="es-US" sz="1800" b="1" u="none" strike="noStrike" dirty="0">
                          <a:solidFill>
                            <a:schemeClr val="bg1"/>
                          </a:solidFill>
                          <a:effectLst/>
                          <a:latin typeface="Leelawadee" panose="020B0502040204020203" pitchFamily="34" charset="-34"/>
                          <a:cs typeface="Leelawadee" panose="020B0502040204020203" pitchFamily="34" charset="-34"/>
                        </a:rPr>
                        <a:t>Fase 1</a:t>
                      </a:r>
                    </a:p>
                    <a:p>
                      <a:pPr algn="ctr" fontAlgn="b"/>
                      <a:r>
                        <a:rPr lang="es-US" sz="1800" b="1" u="none" strike="noStrike" dirty="0">
                          <a:solidFill>
                            <a:schemeClr val="bg1"/>
                          </a:solidFill>
                          <a:effectLst/>
                          <a:latin typeface="Leelawadee" panose="020B0502040204020203" pitchFamily="34" charset="-34"/>
                          <a:cs typeface="Leelawadee" panose="020B0502040204020203" pitchFamily="34" charset="-34"/>
                        </a:rPr>
                        <a:t>Abril 6/14</a:t>
                      </a:r>
                      <a:endParaRPr lang="es-US" sz="1800" b="1" i="0" u="none" strike="noStrike" dirty="0">
                        <a:solidFill>
                          <a:schemeClr val="bg1"/>
                        </a:solidFill>
                        <a:effectLst/>
                        <a:latin typeface="Leelawadee" panose="020B0502040204020203" pitchFamily="34" charset="-34"/>
                        <a:cs typeface="Leelawadee" panose="020B0502040204020203" pitchFamily="34" charset="-34"/>
                      </a:endParaRPr>
                    </a:p>
                  </a:txBody>
                  <a:tcPr marL="6350" marR="6350" marT="6350" marB="0" anchor="ctr">
                    <a:solidFill>
                      <a:schemeClr val="accent1"/>
                    </a:solidFill>
                  </a:tcPr>
                </a:tc>
                <a:tc>
                  <a:txBody>
                    <a:bodyPr/>
                    <a:lstStyle/>
                    <a:p>
                      <a:pPr algn="ctr" fontAlgn="b"/>
                      <a:r>
                        <a:rPr lang="es-US" sz="1800" b="1" u="none" strike="noStrike" dirty="0">
                          <a:solidFill>
                            <a:schemeClr val="bg1"/>
                          </a:solidFill>
                          <a:effectLst/>
                          <a:latin typeface="Leelawadee" panose="020B0502040204020203" pitchFamily="34" charset="-34"/>
                          <a:cs typeface="Leelawadee" panose="020B0502040204020203" pitchFamily="34" charset="-34"/>
                        </a:rPr>
                        <a:t>Fase 2</a:t>
                      </a:r>
                    </a:p>
                    <a:p>
                      <a:pPr algn="ctr" fontAlgn="b"/>
                      <a:r>
                        <a:rPr lang="es-US" sz="1800" b="1" u="none" strike="noStrike" dirty="0">
                          <a:solidFill>
                            <a:schemeClr val="bg1"/>
                          </a:solidFill>
                          <a:effectLst/>
                          <a:latin typeface="Leelawadee" panose="020B0502040204020203" pitchFamily="34" charset="-34"/>
                          <a:cs typeface="Leelawadee" panose="020B0502040204020203" pitchFamily="34" charset="-34"/>
                        </a:rPr>
                        <a:t>Abril 14/30</a:t>
                      </a:r>
                      <a:endParaRPr lang="es-US" sz="1800" b="1" i="0" u="none" strike="noStrike" dirty="0">
                        <a:solidFill>
                          <a:schemeClr val="bg1"/>
                        </a:solidFill>
                        <a:effectLst/>
                        <a:latin typeface="Leelawadee" panose="020B0502040204020203" pitchFamily="34" charset="-34"/>
                        <a:cs typeface="Leelawadee" panose="020B0502040204020203" pitchFamily="34" charset="-34"/>
                      </a:endParaRPr>
                    </a:p>
                  </a:txBody>
                  <a:tcPr marL="6350" marR="6350" marT="6350" marB="0" anchor="ctr">
                    <a:solidFill>
                      <a:schemeClr val="accent1"/>
                    </a:solidFill>
                  </a:tcPr>
                </a:tc>
                <a:tc>
                  <a:txBody>
                    <a:bodyPr/>
                    <a:lstStyle/>
                    <a:p>
                      <a:pPr algn="ctr" fontAlgn="b"/>
                      <a:r>
                        <a:rPr lang="es-US" sz="1800" b="1" u="none" strike="noStrike" dirty="0">
                          <a:solidFill>
                            <a:schemeClr val="bg1"/>
                          </a:solidFill>
                          <a:effectLst/>
                          <a:latin typeface="Leelawadee" panose="020B0502040204020203" pitchFamily="34" charset="-34"/>
                          <a:cs typeface="Leelawadee" panose="020B0502040204020203" pitchFamily="34" charset="-34"/>
                        </a:rPr>
                        <a:t>Fase 3</a:t>
                      </a:r>
                    </a:p>
                    <a:p>
                      <a:pPr algn="ctr" fontAlgn="b"/>
                      <a:r>
                        <a:rPr lang="es-US" sz="1800" b="1" u="none" strike="noStrike" dirty="0">
                          <a:solidFill>
                            <a:schemeClr val="bg1"/>
                          </a:solidFill>
                          <a:effectLst/>
                          <a:latin typeface="Leelawadee" panose="020B0502040204020203" pitchFamily="34" charset="-34"/>
                          <a:cs typeface="Leelawadee" panose="020B0502040204020203" pitchFamily="34" charset="-34"/>
                        </a:rPr>
                        <a:t>Mayo  1/Julio 15</a:t>
                      </a:r>
                      <a:endParaRPr lang="es-US" sz="1800" b="1" i="0" u="none" strike="noStrike" dirty="0">
                        <a:solidFill>
                          <a:schemeClr val="bg1"/>
                        </a:solidFill>
                        <a:effectLst/>
                        <a:latin typeface="Leelawadee" panose="020B0502040204020203" pitchFamily="34" charset="-34"/>
                        <a:cs typeface="Leelawadee" panose="020B0502040204020203" pitchFamily="34" charset="-34"/>
                      </a:endParaRPr>
                    </a:p>
                  </a:txBody>
                  <a:tcPr marL="6350" marR="6350" marT="6350" marB="0" anchor="ctr">
                    <a:solidFill>
                      <a:schemeClr val="accent1"/>
                    </a:solidFill>
                  </a:tcPr>
                </a:tc>
                <a:tc>
                  <a:txBody>
                    <a:bodyPr/>
                    <a:lstStyle/>
                    <a:p>
                      <a:pPr algn="ctr" fontAlgn="b"/>
                      <a:r>
                        <a:rPr lang="es-US" sz="1800" b="1" u="none" strike="noStrike" dirty="0">
                          <a:solidFill>
                            <a:schemeClr val="bg1"/>
                          </a:solidFill>
                          <a:effectLst/>
                          <a:latin typeface="Leelawadee" panose="020B0502040204020203" pitchFamily="34" charset="-34"/>
                          <a:cs typeface="Leelawadee" panose="020B0502040204020203" pitchFamily="34" charset="-34"/>
                        </a:rPr>
                        <a:t>Total</a:t>
                      </a:r>
                      <a:endParaRPr lang="es-US" sz="1800" b="1" i="0" u="none" strike="noStrike" dirty="0">
                        <a:solidFill>
                          <a:schemeClr val="bg1"/>
                        </a:solidFill>
                        <a:effectLst/>
                        <a:latin typeface="Leelawadee" panose="020B0502040204020203" pitchFamily="34" charset="-34"/>
                        <a:cs typeface="Leelawadee" panose="020B0502040204020203" pitchFamily="34" charset="-34"/>
                      </a:endParaRPr>
                    </a:p>
                  </a:txBody>
                  <a:tcPr marL="6350" marR="6350" marT="6350" marB="0" anchor="ctr">
                    <a:solidFill>
                      <a:schemeClr val="accent1"/>
                    </a:solidFill>
                  </a:tcPr>
                </a:tc>
                <a:extLst>
                  <a:ext uri="{0D108BD9-81ED-4DB2-BD59-A6C34878D82A}">
                    <a16:rowId xmlns:a16="http://schemas.microsoft.com/office/drawing/2014/main" val="1480740364"/>
                  </a:ext>
                </a:extLst>
              </a:tr>
              <a:tr h="184150">
                <a:tc>
                  <a:txBody>
                    <a:bodyPr/>
                    <a:lstStyle/>
                    <a:p>
                      <a:pPr algn="l" fontAlgn="b"/>
                      <a:r>
                        <a:rPr lang="es-US" sz="1800" b="0" i="0" u="none" strike="noStrike" dirty="0">
                          <a:solidFill>
                            <a:srgbClr val="000000"/>
                          </a:solidFill>
                          <a:effectLst/>
                          <a:latin typeface="Calibri" panose="020F0502020204030204" pitchFamily="34" charset="0"/>
                        </a:rPr>
                        <a:t>Adjudicado</a:t>
                      </a:r>
                    </a:p>
                  </a:txBody>
                  <a:tcPr marL="6350" marR="6350" marT="6350" marB="0" anchor="b"/>
                </a:tc>
                <a:tc>
                  <a:txBody>
                    <a:bodyPr/>
                    <a:lstStyle/>
                    <a:p>
                      <a:pPr algn="ctr" fontAlgn="b"/>
                      <a:r>
                        <a:rPr lang="es-US" sz="1800" b="0" i="0" u="none" strike="noStrike">
                          <a:solidFill>
                            <a:srgbClr val="000000"/>
                          </a:solidFill>
                          <a:effectLst/>
                          <a:latin typeface="Calibri" panose="020F0502020204030204" pitchFamily="34" charset="0"/>
                        </a:rPr>
                        <a:t>21</a:t>
                      </a:r>
                    </a:p>
                  </a:txBody>
                  <a:tcPr marL="6350" marR="6350" marT="6350" marB="0" anchor="b"/>
                </a:tc>
                <a:tc>
                  <a:txBody>
                    <a:bodyPr/>
                    <a:lstStyle/>
                    <a:p>
                      <a:pPr algn="ctr" fontAlgn="b"/>
                      <a:r>
                        <a:rPr lang="es-US" sz="1800" b="0" i="0" u="none" strike="noStrike">
                          <a:solidFill>
                            <a:srgbClr val="000000"/>
                          </a:solidFill>
                          <a:effectLst/>
                          <a:latin typeface="Calibri" panose="020F0502020204030204" pitchFamily="34" charset="0"/>
                        </a:rPr>
                        <a:t>19</a:t>
                      </a:r>
                    </a:p>
                  </a:txBody>
                  <a:tcPr marL="6350" marR="6350" marT="6350" marB="0" anchor="b"/>
                </a:tc>
                <a:tc>
                  <a:txBody>
                    <a:bodyPr/>
                    <a:lstStyle/>
                    <a:p>
                      <a:pPr algn="ctr" fontAlgn="b"/>
                      <a:r>
                        <a:rPr lang="es-US" sz="1800" b="0" i="0" u="none" strike="noStrike">
                          <a:solidFill>
                            <a:srgbClr val="000000"/>
                          </a:solidFill>
                          <a:effectLst/>
                          <a:latin typeface="Calibri" panose="020F0502020204030204" pitchFamily="34" charset="0"/>
                        </a:rPr>
                        <a:t>14</a:t>
                      </a:r>
                    </a:p>
                  </a:txBody>
                  <a:tcPr marL="6350" marR="6350" marT="6350" marB="0" anchor="b"/>
                </a:tc>
                <a:tc>
                  <a:txBody>
                    <a:bodyPr/>
                    <a:lstStyle/>
                    <a:p>
                      <a:pPr algn="ctr" fontAlgn="b"/>
                      <a:r>
                        <a:rPr lang="es-US" sz="1800" b="0" i="0" u="none" strike="noStrike">
                          <a:solidFill>
                            <a:srgbClr val="000000"/>
                          </a:solidFill>
                          <a:effectLst/>
                          <a:latin typeface="Calibri" panose="020F0502020204030204" pitchFamily="34" charset="0"/>
                        </a:rPr>
                        <a:t>54</a:t>
                      </a:r>
                    </a:p>
                  </a:txBody>
                  <a:tcPr marL="6350" marR="6350" marT="6350" marB="0" anchor="b"/>
                </a:tc>
                <a:extLst>
                  <a:ext uri="{0D108BD9-81ED-4DB2-BD59-A6C34878D82A}">
                    <a16:rowId xmlns:a16="http://schemas.microsoft.com/office/drawing/2014/main" val="2000982747"/>
                  </a:ext>
                </a:extLst>
              </a:tr>
              <a:tr h="184150">
                <a:tc>
                  <a:txBody>
                    <a:bodyPr/>
                    <a:lstStyle/>
                    <a:p>
                      <a:pPr algn="l" fontAlgn="b"/>
                      <a:r>
                        <a:rPr lang="es-US" sz="1800" b="0" i="0" u="none" strike="noStrike">
                          <a:solidFill>
                            <a:srgbClr val="000000"/>
                          </a:solidFill>
                          <a:effectLst/>
                          <a:latin typeface="Calibri" panose="020F0502020204030204" pitchFamily="34" charset="0"/>
                        </a:rPr>
                        <a:t>Desierto</a:t>
                      </a:r>
                    </a:p>
                  </a:txBody>
                  <a:tcPr marL="6350" marR="6350" marT="6350" marB="0" anchor="b"/>
                </a:tc>
                <a:tc>
                  <a:txBody>
                    <a:bodyPr/>
                    <a:lstStyle/>
                    <a:p>
                      <a:pPr algn="ctr" fontAlgn="b"/>
                      <a:r>
                        <a:rPr lang="es-US" sz="1800" b="0" i="0" u="none" strike="noStrike">
                          <a:solidFill>
                            <a:srgbClr val="000000"/>
                          </a:solidFill>
                          <a:effectLst/>
                          <a:latin typeface="Calibri" panose="020F0502020204030204" pitchFamily="34" charset="0"/>
                        </a:rPr>
                        <a:t>1</a:t>
                      </a:r>
                    </a:p>
                  </a:txBody>
                  <a:tcPr marL="6350" marR="6350" marT="6350" marB="0" anchor="b"/>
                </a:tc>
                <a:tc>
                  <a:txBody>
                    <a:bodyPr/>
                    <a:lstStyle/>
                    <a:p>
                      <a:pPr algn="ctr" fontAlgn="b"/>
                      <a:r>
                        <a:rPr lang="es-US" sz="1800" b="0" i="0" u="none" strike="noStrike">
                          <a:solidFill>
                            <a:srgbClr val="000000"/>
                          </a:solidFill>
                          <a:effectLst/>
                          <a:latin typeface="Calibri" panose="020F0502020204030204" pitchFamily="34" charset="0"/>
                        </a:rPr>
                        <a:t>5</a:t>
                      </a:r>
                    </a:p>
                  </a:txBody>
                  <a:tcPr marL="6350" marR="6350" marT="6350" marB="0" anchor="b"/>
                </a:tc>
                <a:tc>
                  <a:txBody>
                    <a:bodyPr/>
                    <a:lstStyle/>
                    <a:p>
                      <a:pPr algn="ctr" fontAlgn="b"/>
                      <a:endParaRPr lang="es-US"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US" sz="1800" b="0" i="0" u="none" strike="noStrike">
                          <a:solidFill>
                            <a:srgbClr val="000000"/>
                          </a:solidFill>
                          <a:effectLst/>
                          <a:latin typeface="Calibri" panose="020F0502020204030204" pitchFamily="34" charset="0"/>
                        </a:rPr>
                        <a:t>6</a:t>
                      </a:r>
                    </a:p>
                  </a:txBody>
                  <a:tcPr marL="6350" marR="6350" marT="6350" marB="0" anchor="b"/>
                </a:tc>
                <a:extLst>
                  <a:ext uri="{0D108BD9-81ED-4DB2-BD59-A6C34878D82A}">
                    <a16:rowId xmlns:a16="http://schemas.microsoft.com/office/drawing/2014/main" val="455528826"/>
                  </a:ext>
                </a:extLst>
              </a:tr>
              <a:tr h="184150">
                <a:tc>
                  <a:txBody>
                    <a:bodyPr/>
                    <a:lstStyle/>
                    <a:p>
                      <a:pPr algn="l" fontAlgn="b"/>
                      <a:r>
                        <a:rPr lang="es-US" sz="1800" b="0" i="0" u="none" strike="noStrike">
                          <a:solidFill>
                            <a:srgbClr val="000000"/>
                          </a:solidFill>
                          <a:effectLst/>
                          <a:latin typeface="Calibri" panose="020F0502020204030204" pitchFamily="34" charset="0"/>
                        </a:rPr>
                        <a:t>Cancelado</a:t>
                      </a:r>
                    </a:p>
                  </a:txBody>
                  <a:tcPr marL="6350" marR="6350" marT="6350" marB="0" anchor="b"/>
                </a:tc>
                <a:tc>
                  <a:txBody>
                    <a:bodyPr/>
                    <a:lstStyle/>
                    <a:p>
                      <a:pPr algn="ctr" fontAlgn="b"/>
                      <a:endParaRPr lang="es-US"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US" sz="1800" b="0" i="0" u="none" strike="noStrike">
                          <a:solidFill>
                            <a:srgbClr val="000000"/>
                          </a:solidFill>
                          <a:effectLst/>
                          <a:latin typeface="Calibri" panose="020F0502020204030204" pitchFamily="34" charset="0"/>
                        </a:rPr>
                        <a:t>2</a:t>
                      </a:r>
                    </a:p>
                  </a:txBody>
                  <a:tcPr marL="6350" marR="6350" marT="6350" marB="0" anchor="b"/>
                </a:tc>
                <a:tc>
                  <a:txBody>
                    <a:bodyPr/>
                    <a:lstStyle/>
                    <a:p>
                      <a:pPr algn="ctr" fontAlgn="b"/>
                      <a:r>
                        <a:rPr lang="es-US" sz="1800" b="0" i="0" u="none" strike="noStrike">
                          <a:solidFill>
                            <a:srgbClr val="000000"/>
                          </a:solidFill>
                          <a:effectLst/>
                          <a:latin typeface="Calibri" panose="020F0502020204030204" pitchFamily="34" charset="0"/>
                        </a:rPr>
                        <a:t>2</a:t>
                      </a:r>
                    </a:p>
                  </a:txBody>
                  <a:tcPr marL="6350" marR="6350" marT="6350" marB="0" anchor="b"/>
                </a:tc>
                <a:tc>
                  <a:txBody>
                    <a:bodyPr/>
                    <a:lstStyle/>
                    <a:p>
                      <a:pPr algn="ctr" fontAlgn="b"/>
                      <a:r>
                        <a:rPr lang="es-US" sz="1800" b="0" i="0" u="none" strike="noStrike">
                          <a:solidFill>
                            <a:srgbClr val="000000"/>
                          </a:solidFill>
                          <a:effectLst/>
                          <a:latin typeface="Calibri" panose="020F0502020204030204" pitchFamily="34" charset="0"/>
                        </a:rPr>
                        <a:t>4</a:t>
                      </a:r>
                    </a:p>
                  </a:txBody>
                  <a:tcPr marL="6350" marR="6350" marT="6350" marB="0" anchor="b"/>
                </a:tc>
                <a:extLst>
                  <a:ext uri="{0D108BD9-81ED-4DB2-BD59-A6C34878D82A}">
                    <a16:rowId xmlns:a16="http://schemas.microsoft.com/office/drawing/2014/main" val="3279134603"/>
                  </a:ext>
                </a:extLst>
              </a:tr>
              <a:tr h="184150">
                <a:tc>
                  <a:txBody>
                    <a:bodyPr/>
                    <a:lstStyle/>
                    <a:p>
                      <a:pPr algn="l" fontAlgn="b"/>
                      <a:r>
                        <a:rPr lang="es-US" sz="1800" b="0" i="0" u="none" strike="noStrike">
                          <a:solidFill>
                            <a:srgbClr val="000000"/>
                          </a:solidFill>
                          <a:effectLst/>
                          <a:latin typeface="Calibri" panose="020F0502020204030204" pitchFamily="34" charset="0"/>
                        </a:rPr>
                        <a:t>Publicado</a:t>
                      </a:r>
                    </a:p>
                  </a:txBody>
                  <a:tcPr marL="6350" marR="6350" marT="6350" marB="0" anchor="b"/>
                </a:tc>
                <a:tc>
                  <a:txBody>
                    <a:bodyPr/>
                    <a:lstStyle/>
                    <a:p>
                      <a:pPr algn="ctr" fontAlgn="b"/>
                      <a:endParaRPr lang="es-US"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es-US"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US" sz="1800" b="0" i="0" u="none" strike="noStrike">
                          <a:solidFill>
                            <a:srgbClr val="000000"/>
                          </a:solidFill>
                          <a:effectLst/>
                          <a:latin typeface="Calibri" panose="020F0502020204030204" pitchFamily="34" charset="0"/>
                        </a:rPr>
                        <a:t>1</a:t>
                      </a:r>
                    </a:p>
                  </a:txBody>
                  <a:tcPr marL="6350" marR="6350" marT="6350" marB="0" anchor="b"/>
                </a:tc>
                <a:tc>
                  <a:txBody>
                    <a:bodyPr/>
                    <a:lstStyle/>
                    <a:p>
                      <a:pPr algn="ctr" fontAlgn="b"/>
                      <a:r>
                        <a:rPr lang="es-US" sz="1800" b="0" i="0" u="none" strike="noStrike">
                          <a:solidFill>
                            <a:srgbClr val="000000"/>
                          </a:solidFill>
                          <a:effectLst/>
                          <a:latin typeface="Calibri" panose="020F0502020204030204" pitchFamily="34" charset="0"/>
                        </a:rPr>
                        <a:t>1</a:t>
                      </a:r>
                    </a:p>
                  </a:txBody>
                  <a:tcPr marL="6350" marR="6350" marT="6350" marB="0" anchor="b"/>
                </a:tc>
                <a:extLst>
                  <a:ext uri="{0D108BD9-81ED-4DB2-BD59-A6C34878D82A}">
                    <a16:rowId xmlns:a16="http://schemas.microsoft.com/office/drawing/2014/main" val="603372859"/>
                  </a:ext>
                </a:extLst>
              </a:tr>
              <a:tr h="184150">
                <a:tc>
                  <a:txBody>
                    <a:bodyPr/>
                    <a:lstStyle/>
                    <a:p>
                      <a:pPr algn="l" fontAlgn="b"/>
                      <a:r>
                        <a:rPr lang="es-US" sz="1800" b="1" i="0" u="none" strike="noStrike" dirty="0">
                          <a:solidFill>
                            <a:srgbClr val="000000"/>
                          </a:solidFill>
                          <a:effectLst/>
                          <a:latin typeface="Calibri" panose="020F0502020204030204" pitchFamily="34" charset="0"/>
                        </a:rPr>
                        <a:t>Total </a:t>
                      </a:r>
                    </a:p>
                  </a:txBody>
                  <a:tcPr marL="6350" marR="6350" marT="6350" marB="0" anchor="b"/>
                </a:tc>
                <a:tc>
                  <a:txBody>
                    <a:bodyPr/>
                    <a:lstStyle/>
                    <a:p>
                      <a:pPr algn="ctr" fontAlgn="b"/>
                      <a:r>
                        <a:rPr lang="es-US" sz="1800" b="1" i="0" u="none" strike="noStrike">
                          <a:solidFill>
                            <a:srgbClr val="000000"/>
                          </a:solidFill>
                          <a:effectLst/>
                          <a:latin typeface="Calibri" panose="020F0502020204030204" pitchFamily="34" charset="0"/>
                        </a:rPr>
                        <a:t>22</a:t>
                      </a:r>
                    </a:p>
                  </a:txBody>
                  <a:tcPr marL="6350" marR="6350" marT="6350" marB="0" anchor="b"/>
                </a:tc>
                <a:tc>
                  <a:txBody>
                    <a:bodyPr/>
                    <a:lstStyle/>
                    <a:p>
                      <a:pPr algn="ctr" fontAlgn="b"/>
                      <a:r>
                        <a:rPr lang="es-US" sz="1800" b="1" i="0" u="none" strike="noStrike">
                          <a:solidFill>
                            <a:srgbClr val="000000"/>
                          </a:solidFill>
                          <a:effectLst/>
                          <a:latin typeface="Calibri" panose="020F0502020204030204" pitchFamily="34" charset="0"/>
                        </a:rPr>
                        <a:t>26</a:t>
                      </a:r>
                    </a:p>
                  </a:txBody>
                  <a:tcPr marL="6350" marR="6350" marT="6350" marB="0" anchor="b"/>
                </a:tc>
                <a:tc>
                  <a:txBody>
                    <a:bodyPr/>
                    <a:lstStyle/>
                    <a:p>
                      <a:pPr algn="ctr" fontAlgn="b"/>
                      <a:r>
                        <a:rPr lang="es-US" sz="1800" b="1" i="0" u="none" strike="noStrike">
                          <a:solidFill>
                            <a:srgbClr val="000000"/>
                          </a:solidFill>
                          <a:effectLst/>
                          <a:latin typeface="Calibri" panose="020F0502020204030204" pitchFamily="34" charset="0"/>
                        </a:rPr>
                        <a:t>17</a:t>
                      </a:r>
                    </a:p>
                  </a:txBody>
                  <a:tcPr marL="6350" marR="6350" marT="6350" marB="0" anchor="b"/>
                </a:tc>
                <a:tc>
                  <a:txBody>
                    <a:bodyPr/>
                    <a:lstStyle/>
                    <a:p>
                      <a:pPr algn="ctr" fontAlgn="b"/>
                      <a:r>
                        <a:rPr lang="es-US" sz="1800" b="1" i="0" u="none" strike="noStrike" dirty="0">
                          <a:solidFill>
                            <a:srgbClr val="000000"/>
                          </a:solidFill>
                          <a:effectLst/>
                          <a:latin typeface="Calibri" panose="020F0502020204030204" pitchFamily="34" charset="0"/>
                        </a:rPr>
                        <a:t>65</a:t>
                      </a:r>
                    </a:p>
                  </a:txBody>
                  <a:tcPr marL="6350" marR="6350" marT="6350" marB="0" anchor="b"/>
                </a:tc>
                <a:extLst>
                  <a:ext uri="{0D108BD9-81ED-4DB2-BD59-A6C34878D82A}">
                    <a16:rowId xmlns:a16="http://schemas.microsoft.com/office/drawing/2014/main" val="511732873"/>
                  </a:ext>
                </a:extLst>
              </a:tr>
            </a:tbl>
          </a:graphicData>
        </a:graphic>
      </p:graphicFrame>
      <p:sp>
        <p:nvSpPr>
          <p:cNvPr id="5" name="CuadroTexto 4">
            <a:extLst>
              <a:ext uri="{FF2B5EF4-FFF2-40B4-BE49-F238E27FC236}">
                <a16:creationId xmlns:a16="http://schemas.microsoft.com/office/drawing/2014/main" id="{58939EB4-2556-4BA6-B0F4-37054CB09A60}"/>
              </a:ext>
            </a:extLst>
          </p:cNvPr>
          <p:cNvSpPr txBox="1"/>
          <p:nvPr/>
        </p:nvSpPr>
        <p:spPr>
          <a:xfrm>
            <a:off x="7988299" y="3545378"/>
            <a:ext cx="1033397" cy="923330"/>
          </a:xfrm>
          <a:prstGeom prst="rect">
            <a:avLst/>
          </a:prstGeom>
          <a:noFill/>
        </p:spPr>
        <p:txBody>
          <a:bodyPr wrap="square" rtlCol="0">
            <a:spAutoFit/>
          </a:bodyPr>
          <a:lstStyle/>
          <a:p>
            <a:r>
              <a:rPr lang="es-US" sz="5400" dirty="0">
                <a:solidFill>
                  <a:schemeClr val="accent1">
                    <a:lumMod val="60000"/>
                    <a:lumOff val="40000"/>
                  </a:schemeClr>
                </a:solidFill>
              </a:rPr>
              <a:t>54</a:t>
            </a:r>
          </a:p>
        </p:txBody>
      </p:sp>
    </p:spTree>
    <p:extLst>
      <p:ext uri="{BB962C8B-B14F-4D97-AF65-F5344CB8AC3E}">
        <p14:creationId xmlns:p14="http://schemas.microsoft.com/office/powerpoint/2010/main" val="1474178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B84A2D-34AB-4DEC-9CCD-D28B5F14F1D8}"/>
              </a:ext>
            </a:extLst>
          </p:cNvPr>
          <p:cNvSpPr>
            <a:spLocks noGrp="1"/>
          </p:cNvSpPr>
          <p:nvPr>
            <p:ph type="title"/>
          </p:nvPr>
        </p:nvSpPr>
        <p:spPr>
          <a:xfrm>
            <a:off x="82463" y="0"/>
            <a:ext cx="8153400" cy="990600"/>
          </a:xfrm>
        </p:spPr>
        <p:txBody>
          <a:bodyPr>
            <a:normAutofit/>
          </a:bodyPr>
          <a:lstStyle/>
          <a:p>
            <a:r>
              <a:rPr lang="es-MX" dirty="0"/>
              <a:t>Fases </a:t>
            </a:r>
            <a:endParaRPr lang="es-CO" dirty="0"/>
          </a:p>
        </p:txBody>
      </p:sp>
      <p:graphicFrame>
        <p:nvGraphicFramePr>
          <p:cNvPr id="6" name="Gráfico 5">
            <a:extLst>
              <a:ext uri="{FF2B5EF4-FFF2-40B4-BE49-F238E27FC236}">
                <a16:creationId xmlns:a16="http://schemas.microsoft.com/office/drawing/2014/main" id="{738C4E75-4985-455E-B637-B24CADC3EC46}"/>
              </a:ext>
            </a:extLst>
          </p:cNvPr>
          <p:cNvGraphicFramePr>
            <a:graphicFrameLocks/>
          </p:cNvGraphicFramePr>
          <p:nvPr>
            <p:extLst>
              <p:ext uri="{D42A27DB-BD31-4B8C-83A1-F6EECF244321}">
                <p14:modId xmlns:p14="http://schemas.microsoft.com/office/powerpoint/2010/main" val="3530495541"/>
              </p:ext>
            </p:extLst>
          </p:nvPr>
        </p:nvGraphicFramePr>
        <p:xfrm>
          <a:off x="669924" y="2011014"/>
          <a:ext cx="7318375" cy="38004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7168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B84A2D-34AB-4DEC-9CCD-D28B5F14F1D8}"/>
              </a:ext>
            </a:extLst>
          </p:cNvPr>
          <p:cNvSpPr>
            <a:spLocks noGrp="1"/>
          </p:cNvSpPr>
          <p:nvPr>
            <p:ph type="title"/>
          </p:nvPr>
        </p:nvSpPr>
        <p:spPr/>
        <p:txBody>
          <a:bodyPr>
            <a:normAutofit/>
          </a:bodyPr>
          <a:lstStyle/>
          <a:p>
            <a:r>
              <a:rPr lang="es-MX" dirty="0"/>
              <a:t>Número de procesos por institución </a:t>
            </a:r>
            <a:endParaRPr lang="es-CO" dirty="0">
              <a:solidFill>
                <a:schemeClr val="accent1"/>
              </a:solidFill>
            </a:endParaRPr>
          </a:p>
        </p:txBody>
      </p:sp>
      <p:sp>
        <p:nvSpPr>
          <p:cNvPr id="4" name="Cerrar llave 3">
            <a:extLst>
              <a:ext uri="{FF2B5EF4-FFF2-40B4-BE49-F238E27FC236}">
                <a16:creationId xmlns:a16="http://schemas.microsoft.com/office/drawing/2014/main" id="{9059F754-E609-42D9-B78F-D58AF143347F}"/>
              </a:ext>
            </a:extLst>
          </p:cNvPr>
          <p:cNvSpPr/>
          <p:nvPr/>
        </p:nvSpPr>
        <p:spPr>
          <a:xfrm>
            <a:off x="7521879" y="3907075"/>
            <a:ext cx="194729" cy="99060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US"/>
          </a:p>
        </p:txBody>
      </p:sp>
      <p:sp>
        <p:nvSpPr>
          <p:cNvPr id="8" name="CuadroTexto 7">
            <a:extLst>
              <a:ext uri="{FF2B5EF4-FFF2-40B4-BE49-F238E27FC236}">
                <a16:creationId xmlns:a16="http://schemas.microsoft.com/office/drawing/2014/main" id="{99EBD2B8-65E4-4561-B5BC-6A0810AD1E4D}"/>
              </a:ext>
            </a:extLst>
          </p:cNvPr>
          <p:cNvSpPr txBox="1"/>
          <p:nvPr/>
        </p:nvSpPr>
        <p:spPr>
          <a:xfrm>
            <a:off x="7877510" y="3971661"/>
            <a:ext cx="1572016" cy="769441"/>
          </a:xfrm>
          <a:prstGeom prst="rect">
            <a:avLst/>
          </a:prstGeom>
          <a:noFill/>
        </p:spPr>
        <p:txBody>
          <a:bodyPr wrap="square" rtlCol="0">
            <a:spAutoFit/>
          </a:bodyPr>
          <a:lstStyle/>
          <a:p>
            <a:r>
              <a:rPr lang="es-US" sz="4400" b="1" dirty="0">
                <a:solidFill>
                  <a:schemeClr val="tx2"/>
                </a:solidFill>
              </a:rPr>
              <a:t>75%</a:t>
            </a:r>
          </a:p>
        </p:txBody>
      </p:sp>
      <p:graphicFrame>
        <p:nvGraphicFramePr>
          <p:cNvPr id="7" name="Gráfico 6">
            <a:extLst>
              <a:ext uri="{FF2B5EF4-FFF2-40B4-BE49-F238E27FC236}">
                <a16:creationId xmlns:a16="http://schemas.microsoft.com/office/drawing/2014/main" id="{A6D82016-4745-490B-A76F-723A943EE50B}"/>
              </a:ext>
            </a:extLst>
          </p:cNvPr>
          <p:cNvGraphicFramePr>
            <a:graphicFrameLocks/>
          </p:cNvGraphicFramePr>
          <p:nvPr>
            <p:extLst>
              <p:ext uri="{D42A27DB-BD31-4B8C-83A1-F6EECF244321}">
                <p14:modId xmlns:p14="http://schemas.microsoft.com/office/powerpoint/2010/main" val="2474936466"/>
              </p:ext>
            </p:extLst>
          </p:nvPr>
        </p:nvGraphicFramePr>
        <p:xfrm>
          <a:off x="1958975" y="1703387"/>
          <a:ext cx="5226050" cy="34512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73967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B84A2D-34AB-4DEC-9CCD-D28B5F14F1D8}"/>
              </a:ext>
            </a:extLst>
          </p:cNvPr>
          <p:cNvSpPr>
            <a:spLocks noGrp="1"/>
          </p:cNvSpPr>
          <p:nvPr>
            <p:ph type="title"/>
          </p:nvPr>
        </p:nvSpPr>
        <p:spPr/>
        <p:txBody>
          <a:bodyPr>
            <a:normAutofit/>
          </a:bodyPr>
          <a:lstStyle/>
          <a:p>
            <a:r>
              <a:rPr lang="es-MX" dirty="0"/>
              <a:t>Presupuesto Programado</a:t>
            </a:r>
            <a:endParaRPr lang="es-CO" dirty="0">
              <a:solidFill>
                <a:schemeClr val="accent1"/>
              </a:solidFill>
            </a:endParaRPr>
          </a:p>
        </p:txBody>
      </p:sp>
      <p:sp>
        <p:nvSpPr>
          <p:cNvPr id="10" name="CuadroTexto 9">
            <a:extLst>
              <a:ext uri="{FF2B5EF4-FFF2-40B4-BE49-F238E27FC236}">
                <a16:creationId xmlns:a16="http://schemas.microsoft.com/office/drawing/2014/main" id="{BD574EB8-78AF-49A6-9499-0F967D7331AB}"/>
              </a:ext>
            </a:extLst>
          </p:cNvPr>
          <p:cNvSpPr txBox="1"/>
          <p:nvPr/>
        </p:nvSpPr>
        <p:spPr>
          <a:xfrm>
            <a:off x="6413411" y="1797553"/>
            <a:ext cx="2298439" cy="369332"/>
          </a:xfrm>
          <a:prstGeom prst="rect">
            <a:avLst/>
          </a:prstGeom>
          <a:noFill/>
        </p:spPr>
        <p:txBody>
          <a:bodyPr wrap="square" rtlCol="0">
            <a:spAutoFit/>
          </a:bodyPr>
          <a:lstStyle/>
          <a:p>
            <a:r>
              <a:rPr lang="es-US" b="1" dirty="0">
                <a:solidFill>
                  <a:schemeClr val="accent1">
                    <a:lumMod val="60000"/>
                    <a:lumOff val="40000"/>
                  </a:schemeClr>
                </a:solidFill>
              </a:rPr>
              <a:t>RD$13.432 Millones</a:t>
            </a:r>
          </a:p>
        </p:txBody>
      </p:sp>
      <p:graphicFrame>
        <p:nvGraphicFramePr>
          <p:cNvPr id="11" name="Gráfico 10">
            <a:extLst>
              <a:ext uri="{FF2B5EF4-FFF2-40B4-BE49-F238E27FC236}">
                <a16:creationId xmlns:a16="http://schemas.microsoft.com/office/drawing/2014/main" id="{09BC7830-FADD-4C7A-AC42-6DA1754133AB}"/>
              </a:ext>
            </a:extLst>
          </p:cNvPr>
          <p:cNvGraphicFramePr>
            <a:graphicFrameLocks/>
          </p:cNvGraphicFramePr>
          <p:nvPr>
            <p:extLst>
              <p:ext uri="{D42A27DB-BD31-4B8C-83A1-F6EECF244321}">
                <p14:modId xmlns:p14="http://schemas.microsoft.com/office/powerpoint/2010/main" val="2703104924"/>
              </p:ext>
            </p:extLst>
          </p:nvPr>
        </p:nvGraphicFramePr>
        <p:xfrm>
          <a:off x="1866900" y="2710035"/>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74802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e2_lhlpLgMxUoFKe9YcOr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_YFcV203biRFSbKFwXz2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_AiGyIXpdSi4mKOpHn7V3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daBnxR_1NbgsEgBj9xSKNw"/>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Sky">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2214</TotalTime>
  <Words>1030</Words>
  <Application>Microsoft Office PowerPoint</Application>
  <PresentationFormat>Presentación en pantalla (4:3)</PresentationFormat>
  <Paragraphs>145</Paragraphs>
  <Slides>30</Slides>
  <Notes>1</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30</vt:i4>
      </vt:variant>
    </vt:vector>
  </HeadingPairs>
  <TitlesOfParts>
    <vt:vector size="39" baseType="lpstr">
      <vt:lpstr>Arial</vt:lpstr>
      <vt:lpstr>Calibri</vt:lpstr>
      <vt:lpstr>Courier New</vt:lpstr>
      <vt:lpstr>Leelawadee</vt:lpstr>
      <vt:lpstr>Tw Cen MT</vt:lpstr>
      <vt:lpstr>Wingdings</vt:lpstr>
      <vt:lpstr>Wingdings 2</vt:lpstr>
      <vt:lpstr>Median</vt:lpstr>
      <vt:lpstr>Diapositiva de think-cell</vt:lpstr>
      <vt:lpstr> seguimiento y veeduría a las compras y contrataciones de emergencia durante la pandemia de covid-19</vt:lpstr>
      <vt:lpstr>TEMAS</vt:lpstr>
      <vt:lpstr>GESTION DE LA COMISION</vt:lpstr>
      <vt:lpstr>Gestión de la Comisión</vt:lpstr>
      <vt:lpstr>CARACTERIZACION DE PROCESOS POR FASES</vt:lpstr>
      <vt:lpstr>Fases </vt:lpstr>
      <vt:lpstr>Fases </vt:lpstr>
      <vt:lpstr>Número de procesos por institución </vt:lpstr>
      <vt:lpstr>Presupuesto Programado</vt:lpstr>
      <vt:lpstr>Temas planteados por la Comisión</vt:lpstr>
      <vt:lpstr>Publicación de actas de adjudicación (Mayo 29) </vt:lpstr>
      <vt:lpstr>Publicación de actas de adjudicación </vt:lpstr>
      <vt:lpstr>Publicación de contrato/orden de compra (Mayo 29)</vt:lpstr>
      <vt:lpstr>Presentación de PowerPoint</vt:lpstr>
      <vt:lpstr>Publicación de Informe Final (Mayo 29)</vt:lpstr>
      <vt:lpstr>Publicación de Informe Final</vt:lpstr>
      <vt:lpstr>Numero de días para recibir propuestas (Promedio)</vt:lpstr>
      <vt:lpstr>Promedio de días para evaluar propuestas</vt:lpstr>
      <vt:lpstr>Resumen</vt:lpstr>
      <vt:lpstr>AVANCES Y LOGROS</vt:lpstr>
      <vt:lpstr>Avances y logros</vt:lpstr>
      <vt:lpstr>Avances y logros</vt:lpstr>
      <vt:lpstr>Avances y logros</vt:lpstr>
      <vt:lpstr>RECOMENDACIONES</vt:lpstr>
      <vt:lpstr>Áreas de mejora</vt:lpstr>
      <vt:lpstr>Áreas de mejora</vt:lpstr>
      <vt:lpstr>Áreas de mejora</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BRENDA DIAZ</dc:creator>
  <cp:lastModifiedBy>Nelson Hernández SIGIL</cp:lastModifiedBy>
  <cp:revision>205</cp:revision>
  <dcterms:created xsi:type="dcterms:W3CDTF">2020-03-31T16:15:38Z</dcterms:created>
  <dcterms:modified xsi:type="dcterms:W3CDTF">2020-07-23T14:44:30Z</dcterms:modified>
</cp:coreProperties>
</file>